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0" r:id="rId2"/>
  </p:sldMasterIdLst>
  <p:notesMasterIdLst>
    <p:notesMasterId r:id="rId5"/>
  </p:notesMasterIdLst>
  <p:handoutMasterIdLst>
    <p:handoutMasterId r:id="rId6"/>
  </p:handoutMasterIdLst>
  <p:sldIdLst>
    <p:sldId id="264" r:id="rId3"/>
    <p:sldId id="265" r:id="rId4"/>
  </p:sldIdLst>
  <p:sldSz cx="10693400" cy="7561263"/>
  <p:notesSz cx="9926638" cy="6797675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Wingdings 2" pitchFamily="18" charset="2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Wingdings 2" pitchFamily="18" charset="2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Wingdings 2" pitchFamily="18" charset="2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Wingdings 2" pitchFamily="18" charset="2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Wingdings 2" pitchFamily="18" charset="2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100" kern="1200">
        <a:solidFill>
          <a:schemeClr val="tx1"/>
        </a:solidFill>
        <a:latin typeface="Wingdings 2" pitchFamily="18" charset="2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100" kern="1200">
        <a:solidFill>
          <a:schemeClr val="tx1"/>
        </a:solidFill>
        <a:latin typeface="Wingdings 2" pitchFamily="18" charset="2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100" kern="1200">
        <a:solidFill>
          <a:schemeClr val="tx1"/>
        </a:solidFill>
        <a:latin typeface="Wingdings 2" pitchFamily="18" charset="2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100" kern="1200">
        <a:solidFill>
          <a:schemeClr val="tx1"/>
        </a:solidFill>
        <a:latin typeface="Wingdings 2" pitchFamily="18" charset="2"/>
        <a:ea typeface="ＭＳ Ｐゴシック" pitchFamily="34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Ingrid M. Fange Gjelstad" initials="IMFG" lastIdx="15" clrIdx="0"/>
  <p:cmAuthor id="1" name="Ieva Toleikyte" initials="IT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E8D"/>
    <a:srgbClr val="023982"/>
    <a:srgbClr val="DDDDDD"/>
    <a:srgbClr val="D5F2FF"/>
    <a:srgbClr val="0770B7"/>
    <a:srgbClr val="0065BD"/>
    <a:srgbClr val="33B1FF"/>
    <a:srgbClr val="8CD8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ys sti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C083E6E3-FA7D-4D7B-A595-EF9225AFEA82}" styleName="Lys stil 1 - aks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301B821-A1FF-4177-AEE7-76D212191A09}" styleName="Middels stil 1 - aks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904" autoAdjust="0"/>
    <p:restoredTop sz="98456" autoAdjust="0"/>
  </p:normalViewPr>
  <p:slideViewPr>
    <p:cSldViewPr>
      <p:cViewPr varScale="1">
        <p:scale>
          <a:sx n="96" d="100"/>
          <a:sy n="96" d="100"/>
        </p:scale>
        <p:origin x="-1446" y="-114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10" d="100"/>
          <a:sy n="110" d="100"/>
        </p:scale>
        <p:origin x="-1794" y="-84"/>
      </p:cViewPr>
      <p:guideLst>
        <p:guide orient="horz" pos="2141"/>
        <p:guide pos="312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4302125" cy="339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2926" y="2"/>
            <a:ext cx="4302125" cy="339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6456365"/>
            <a:ext cx="4302125" cy="339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33" tIns="45716" rIns="91433" bIns="45716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2926" y="6456365"/>
            <a:ext cx="4302125" cy="339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33" tIns="45716" rIns="91433" bIns="45716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CF2CB453-094D-4756-9EA4-F5C3E2A0ACB0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417442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4302125" cy="339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926" y="2"/>
            <a:ext cx="4302125" cy="339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04838" y="330200"/>
            <a:ext cx="8678862" cy="6137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188" y="3228977"/>
            <a:ext cx="7942262" cy="30591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456365"/>
            <a:ext cx="4302125" cy="339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33" tIns="45716" rIns="91433" bIns="45716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926" y="6456365"/>
            <a:ext cx="4302125" cy="339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33" tIns="45716" rIns="91433" bIns="45716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9331E4B0-A7FF-4594-B651-164B48D7A18B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796016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Plassholder for lysbild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06425" y="330200"/>
            <a:ext cx="8677275" cy="6137275"/>
          </a:xfrm>
          <a:ln/>
        </p:spPr>
      </p:sp>
      <p:sp>
        <p:nvSpPr>
          <p:cNvPr id="6147" name="Plassholder for notat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b-NO" altLang="nb-NO" smtClean="0">
              <a:ea typeface="ＭＳ Ｐゴシック" pitchFamily="34" charset="-128"/>
            </a:endParaRPr>
          </a:p>
        </p:txBody>
      </p:sp>
      <p:sp>
        <p:nvSpPr>
          <p:cNvPr id="6148" name="Plassholder for lysbildenumm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1363" indent="-284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14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5986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58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30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02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74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46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CBDEF962-EEDD-4219-B744-2457342C9683}" type="slidenum">
              <a:rPr lang="nb-NO" altLang="nb-NO" smtClean="0"/>
              <a:pPr eaLnBrk="1" hangingPunct="1">
                <a:spcBef>
                  <a:spcPct val="0"/>
                </a:spcBef>
              </a:pPr>
              <a:t>1</a:t>
            </a:fld>
            <a:endParaRPr lang="nb-NO" altLang="nb-NO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Plassholder for lysbild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06425" y="330200"/>
            <a:ext cx="8677275" cy="6137275"/>
          </a:xfrm>
          <a:ln/>
        </p:spPr>
      </p:sp>
      <p:sp>
        <p:nvSpPr>
          <p:cNvPr id="7171" name="Plassholder for notat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b-NO" altLang="nb-NO" smtClean="0">
              <a:ea typeface="ＭＳ Ｐゴシック" pitchFamily="34" charset="-128"/>
            </a:endParaRPr>
          </a:p>
        </p:txBody>
      </p:sp>
      <p:sp>
        <p:nvSpPr>
          <p:cNvPr id="7172" name="Plassholder for lysbildenumm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1363" indent="-284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14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5986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58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30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02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74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46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6609C2B6-E481-4B9E-B7E4-5E4BDD5E8DCE}" type="slidenum">
              <a:rPr lang="nb-NO" altLang="nb-NO" smtClean="0"/>
              <a:pPr eaLnBrk="1" hangingPunct="1">
                <a:spcBef>
                  <a:spcPct val="0"/>
                </a:spcBef>
              </a:pPr>
              <a:t>2</a:t>
            </a:fld>
            <a:endParaRPr lang="nb-NO" altLang="nb-NO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bilde 2"/>
          <p:cNvSpPr>
            <a:spLocks noGrp="1"/>
          </p:cNvSpPr>
          <p:nvPr>
            <p:ph type="pic" sz="quarter" idx="10"/>
          </p:nvPr>
        </p:nvSpPr>
        <p:spPr>
          <a:xfrm>
            <a:off x="5637600" y="755650"/>
            <a:ext cx="4755600" cy="3960813"/>
          </a:xfrm>
          <a:prstGeom prst="rect">
            <a:avLst/>
          </a:prstGeom>
        </p:spPr>
        <p:txBody>
          <a:bodyPr/>
          <a:lstStyle/>
          <a:p>
            <a:pPr lvl="0"/>
            <a:endParaRPr lang="nb-NO" noProof="0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11"/>
          </p:nvPr>
        </p:nvSpPr>
        <p:spPr>
          <a:xfrm>
            <a:off x="381600" y="432000"/>
            <a:ext cx="2232000" cy="3420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defRPr sz="1100"/>
            </a:lvl1pPr>
            <a:lvl2pPr marL="0" indent="0">
              <a:defRPr/>
            </a:lvl2pPr>
            <a:lvl3pPr marL="0" indent="0">
              <a:defRPr/>
            </a:lvl3pPr>
            <a:lvl4pPr marL="0" indent="0">
              <a:defRPr/>
            </a:lvl4pPr>
            <a:lvl5pPr marL="0" indent="0">
              <a:defRPr/>
            </a:lvl5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tekst 4"/>
          <p:cNvSpPr>
            <a:spLocks noGrp="1"/>
          </p:cNvSpPr>
          <p:nvPr>
            <p:ph type="body" sz="quarter" idx="12"/>
          </p:nvPr>
        </p:nvSpPr>
        <p:spPr>
          <a:xfrm>
            <a:off x="2826420" y="432000"/>
            <a:ext cx="2232000" cy="3420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defRPr sz="1100"/>
            </a:lvl1pPr>
            <a:lvl2pPr marL="0" indent="0">
              <a:defRPr/>
            </a:lvl2pPr>
            <a:lvl3pPr marL="0" indent="0">
              <a:defRPr/>
            </a:lvl3pPr>
            <a:lvl4pPr marL="0" indent="0">
              <a:defRPr/>
            </a:lvl4pPr>
            <a:lvl5pPr marL="0" indent="0">
              <a:defRPr/>
            </a:lvl5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8" name="Plassholder for tekst 7"/>
          <p:cNvSpPr>
            <a:spLocks noGrp="1"/>
          </p:cNvSpPr>
          <p:nvPr>
            <p:ph type="body" sz="quarter" idx="13"/>
          </p:nvPr>
        </p:nvSpPr>
        <p:spPr>
          <a:xfrm>
            <a:off x="5828400" y="5061600"/>
            <a:ext cx="4392000" cy="486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 lang="nb-NO" sz="2600">
                <a:solidFill>
                  <a:schemeClr val="bg1"/>
                </a:solidFill>
              </a:defRPr>
            </a:lvl1pPr>
            <a:lvl2pPr marL="0" indent="0">
              <a:defRPr/>
            </a:lvl2pPr>
            <a:lvl3pPr marL="0" indent="0">
              <a:defRPr/>
            </a:lvl3pPr>
            <a:lvl4pPr marL="0" indent="0"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nb-NO" noProof="0" smtClean="0"/>
              <a:t>Klikk for å redigere tekststiler i malen</a:t>
            </a:r>
          </a:p>
        </p:txBody>
      </p:sp>
      <p:sp>
        <p:nvSpPr>
          <p:cNvPr id="11" name="Plassholder for tekst 7"/>
          <p:cNvSpPr>
            <a:spLocks noGrp="1"/>
          </p:cNvSpPr>
          <p:nvPr>
            <p:ph type="body" sz="quarter" idx="14"/>
          </p:nvPr>
        </p:nvSpPr>
        <p:spPr>
          <a:xfrm>
            <a:off x="5828400" y="5479200"/>
            <a:ext cx="4392000" cy="2448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 lang="nb-NO" sz="1600">
                <a:solidFill>
                  <a:schemeClr val="bg1"/>
                </a:solidFill>
              </a:defRPr>
            </a:lvl1pPr>
            <a:lvl2pPr marL="0" indent="0">
              <a:defRPr/>
            </a:lvl2pPr>
            <a:lvl3pPr marL="0" indent="0">
              <a:defRPr/>
            </a:lvl3pPr>
            <a:lvl4pPr marL="0" indent="0"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nb-NO" noProof="0" smtClean="0"/>
              <a:t>Klikk for å redigere tekststiler i malen</a:t>
            </a:r>
          </a:p>
        </p:txBody>
      </p:sp>
      <p:sp>
        <p:nvSpPr>
          <p:cNvPr id="12" name="Plassholder for tekst 7"/>
          <p:cNvSpPr>
            <a:spLocks noGrp="1"/>
          </p:cNvSpPr>
          <p:nvPr>
            <p:ph type="body" sz="quarter" idx="15"/>
          </p:nvPr>
        </p:nvSpPr>
        <p:spPr>
          <a:xfrm>
            <a:off x="5828400" y="6462000"/>
            <a:ext cx="4392000" cy="338554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lang="nb-NO" sz="1200" b="0">
                <a:solidFill>
                  <a:schemeClr val="bg1"/>
                </a:solidFill>
              </a:defRPr>
            </a:lvl1pPr>
            <a:lvl2pPr marL="0" indent="0">
              <a:defRPr>
                <a:solidFill>
                  <a:schemeClr val="bg1"/>
                </a:solidFill>
              </a:defRPr>
            </a:lvl2pPr>
            <a:lvl3pPr marL="0" indent="0">
              <a:defRPr/>
            </a:lvl3pPr>
            <a:lvl4pPr marL="0" indent="0"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</p:txBody>
      </p:sp>
    </p:spTree>
    <p:extLst>
      <p:ext uri="{BB962C8B-B14F-4D97-AF65-F5344CB8AC3E}">
        <p14:creationId xmlns:p14="http://schemas.microsoft.com/office/powerpoint/2010/main" val="569277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ssholder for tekst 6"/>
          <p:cNvSpPr>
            <a:spLocks noGrp="1"/>
          </p:cNvSpPr>
          <p:nvPr>
            <p:ph type="body" sz="quarter" idx="10"/>
          </p:nvPr>
        </p:nvSpPr>
        <p:spPr>
          <a:xfrm>
            <a:off x="381600" y="1753200"/>
            <a:ext cx="2268000" cy="5339799"/>
          </a:xfrm>
        </p:spPr>
        <p:txBody>
          <a:bodyPr/>
          <a:lstStyle>
            <a:lvl1pPr marL="0" indent="0">
              <a:defRPr sz="1100">
                <a:latin typeface="+mj-lt"/>
              </a:defRPr>
            </a:lvl1pPr>
            <a:lvl2pPr>
              <a:defRPr sz="1100">
                <a:latin typeface="+mj-lt"/>
              </a:defRPr>
            </a:lvl2pPr>
            <a:lvl3pPr>
              <a:defRPr sz="1100">
                <a:latin typeface="+mj-lt"/>
              </a:defRPr>
            </a:lvl3pPr>
            <a:lvl4pPr>
              <a:defRPr sz="1100">
                <a:latin typeface="+mj-lt"/>
              </a:defRPr>
            </a:lvl4pPr>
            <a:lvl5pPr>
              <a:defRPr sz="1100">
                <a:latin typeface="+mj-lt"/>
              </a:defRPr>
            </a:lvl5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8" name="Plassholder for tekst 6"/>
          <p:cNvSpPr>
            <a:spLocks noGrp="1"/>
          </p:cNvSpPr>
          <p:nvPr>
            <p:ph type="body" sz="quarter" idx="11"/>
          </p:nvPr>
        </p:nvSpPr>
        <p:spPr>
          <a:xfrm>
            <a:off x="2894400" y="1753200"/>
            <a:ext cx="2268000" cy="5339799"/>
          </a:xfrm>
        </p:spPr>
        <p:txBody>
          <a:bodyPr/>
          <a:lstStyle>
            <a:lvl1pPr marL="0" indent="0">
              <a:defRPr sz="1100">
                <a:latin typeface="+mj-lt"/>
              </a:defRPr>
            </a:lvl1pPr>
            <a:lvl2pPr>
              <a:defRPr sz="1100">
                <a:latin typeface="+mj-lt"/>
              </a:defRPr>
            </a:lvl2pPr>
            <a:lvl3pPr>
              <a:defRPr sz="1100">
                <a:latin typeface="+mj-lt"/>
              </a:defRPr>
            </a:lvl3pPr>
            <a:lvl4pPr>
              <a:defRPr sz="1100">
                <a:latin typeface="+mj-lt"/>
              </a:defRPr>
            </a:lvl4pPr>
            <a:lvl5pPr>
              <a:defRPr sz="1100">
                <a:latin typeface="+mj-lt"/>
              </a:defRPr>
            </a:lvl5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9" name="Plassholder for tekst 6"/>
          <p:cNvSpPr>
            <a:spLocks noGrp="1"/>
          </p:cNvSpPr>
          <p:nvPr>
            <p:ph type="body" sz="quarter" idx="12"/>
          </p:nvPr>
        </p:nvSpPr>
        <p:spPr>
          <a:xfrm>
            <a:off x="5526000" y="755999"/>
            <a:ext cx="2268000" cy="6336999"/>
          </a:xfrm>
        </p:spPr>
        <p:txBody>
          <a:bodyPr/>
          <a:lstStyle>
            <a:lvl1pPr marL="0" indent="0">
              <a:defRPr sz="1100">
                <a:latin typeface="+mj-lt"/>
              </a:defRPr>
            </a:lvl1pPr>
            <a:lvl2pPr>
              <a:defRPr sz="1100">
                <a:latin typeface="+mj-lt"/>
              </a:defRPr>
            </a:lvl2pPr>
            <a:lvl3pPr>
              <a:defRPr sz="1100">
                <a:latin typeface="+mj-lt"/>
              </a:defRPr>
            </a:lvl3pPr>
            <a:lvl4pPr>
              <a:defRPr sz="1100">
                <a:latin typeface="+mj-lt"/>
              </a:defRPr>
            </a:lvl4pPr>
            <a:lvl5pPr>
              <a:defRPr sz="1100">
                <a:latin typeface="+mj-lt"/>
              </a:defRPr>
            </a:lvl5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10" name="Plassholder for tekst 6"/>
          <p:cNvSpPr>
            <a:spLocks noGrp="1"/>
          </p:cNvSpPr>
          <p:nvPr>
            <p:ph type="body" sz="quarter" idx="13"/>
          </p:nvPr>
        </p:nvSpPr>
        <p:spPr>
          <a:xfrm>
            <a:off x="8046000" y="3272400"/>
            <a:ext cx="2268000" cy="3820599"/>
          </a:xfrm>
        </p:spPr>
        <p:txBody>
          <a:bodyPr/>
          <a:lstStyle>
            <a:lvl1pPr marL="0" indent="0">
              <a:defRPr sz="1100">
                <a:latin typeface="+mj-lt"/>
              </a:defRPr>
            </a:lvl1pPr>
            <a:lvl2pPr>
              <a:defRPr sz="1100">
                <a:latin typeface="+mj-lt"/>
              </a:defRPr>
            </a:lvl2pPr>
            <a:lvl3pPr>
              <a:defRPr sz="1100">
                <a:latin typeface="+mj-lt"/>
              </a:defRPr>
            </a:lvl3pPr>
            <a:lvl4pPr>
              <a:defRPr sz="1100">
                <a:latin typeface="+mj-lt"/>
              </a:defRPr>
            </a:lvl4pPr>
            <a:lvl5pPr>
              <a:defRPr sz="1100">
                <a:latin typeface="+mj-lt"/>
              </a:defRPr>
            </a:lvl5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14" name="Plassholder for bilde 13"/>
          <p:cNvSpPr>
            <a:spLocks noGrp="1"/>
          </p:cNvSpPr>
          <p:nvPr>
            <p:ph type="pic" sz="quarter" idx="14"/>
          </p:nvPr>
        </p:nvSpPr>
        <p:spPr>
          <a:xfrm>
            <a:off x="8045999" y="755650"/>
            <a:ext cx="2268000" cy="1926000"/>
          </a:xfrm>
        </p:spPr>
        <p:txBody>
          <a:bodyPr/>
          <a:lstStyle/>
          <a:p>
            <a:pPr lvl="0"/>
            <a:endParaRPr lang="nb-NO" noProof="0"/>
          </a:p>
        </p:txBody>
      </p:sp>
      <p:sp>
        <p:nvSpPr>
          <p:cNvPr id="16" name="Plassholder for tekst 15"/>
          <p:cNvSpPr>
            <a:spLocks noGrp="1"/>
          </p:cNvSpPr>
          <p:nvPr>
            <p:ph type="body" sz="quarter" idx="15"/>
          </p:nvPr>
        </p:nvSpPr>
        <p:spPr>
          <a:xfrm>
            <a:off x="8046000" y="2772000"/>
            <a:ext cx="2268000" cy="324551"/>
          </a:xfrm>
        </p:spPr>
        <p:txBody>
          <a:bodyPr/>
          <a:lstStyle>
            <a:lvl1pPr marL="0" indent="0">
              <a:lnSpc>
                <a:spcPct val="100000"/>
              </a:lnSpc>
              <a:defRPr sz="800" i="1">
                <a:latin typeface="Calibri" pitchFamily="34" charset="0"/>
              </a:defRPr>
            </a:lvl1pPr>
            <a:lvl2pPr marL="0" indent="0">
              <a:defRPr sz="800" i="1">
                <a:latin typeface="Calibri" pitchFamily="34" charset="0"/>
              </a:defRPr>
            </a:lvl2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18" name="Plassholder for tekst 17"/>
          <p:cNvSpPr>
            <a:spLocks noGrp="1"/>
          </p:cNvSpPr>
          <p:nvPr>
            <p:ph type="body" sz="quarter" idx="16"/>
          </p:nvPr>
        </p:nvSpPr>
        <p:spPr>
          <a:xfrm>
            <a:off x="381600" y="900000"/>
            <a:ext cx="4752975" cy="576375"/>
          </a:xfrm>
        </p:spPr>
        <p:txBody>
          <a:bodyPr/>
          <a:lstStyle>
            <a:lvl1pPr marL="0" marR="0" indent="0" algn="l" defTabSz="10429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 b="1">
                <a:solidFill>
                  <a:srgbClr val="023982"/>
                </a:solidFill>
                <a:latin typeface="+mj-lt"/>
              </a:defRPr>
            </a:lvl1pPr>
          </a:lstStyle>
          <a:p>
            <a:pPr lvl="0"/>
            <a:r>
              <a:rPr lang="nb-NO" noProof="0" smtClean="0"/>
              <a:t>Klikk for å redigere tekststiler i malen</a:t>
            </a:r>
          </a:p>
        </p:txBody>
      </p:sp>
      <p:sp>
        <p:nvSpPr>
          <p:cNvPr id="19" name="Plassholder for tekst 17"/>
          <p:cNvSpPr>
            <a:spLocks noGrp="1"/>
          </p:cNvSpPr>
          <p:nvPr>
            <p:ph type="body" sz="quarter" idx="17"/>
          </p:nvPr>
        </p:nvSpPr>
        <p:spPr>
          <a:xfrm>
            <a:off x="381600" y="576000"/>
            <a:ext cx="4752975" cy="290253"/>
          </a:xfrm>
        </p:spPr>
        <p:txBody>
          <a:bodyPr/>
          <a:lstStyle>
            <a:lvl1pPr marL="0" marR="0" indent="0" algn="l" defTabSz="10429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600" b="0">
                <a:solidFill>
                  <a:srgbClr val="023982"/>
                </a:solidFill>
                <a:latin typeface="+mj-lt"/>
              </a:defRPr>
            </a:lvl1pPr>
          </a:lstStyle>
          <a:p>
            <a:pPr lvl="0"/>
            <a:r>
              <a:rPr lang="nb-NO" noProof="0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1644437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2"/>
          <p:cNvSpPr>
            <a:spLocks noChangeArrowheads="1"/>
          </p:cNvSpPr>
          <p:nvPr/>
        </p:nvSpPr>
        <p:spPr bwMode="auto">
          <a:xfrm>
            <a:off x="5635625" y="6337300"/>
            <a:ext cx="4754563" cy="539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-112" charset="-128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-112" charset="-128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-112" charset="-128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-112" charset="-128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-11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-11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-11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-11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-112" charset="-128"/>
              </a:defRPr>
            </a:lvl9pPr>
          </a:lstStyle>
          <a:p>
            <a:pPr eaLnBrk="1" hangingPunct="1">
              <a:defRPr/>
            </a:pPr>
            <a:endParaRPr lang="en-GB" altLang="nb-NO" smtClean="0"/>
          </a:p>
        </p:txBody>
      </p:sp>
      <p:pic>
        <p:nvPicPr>
          <p:cNvPr id="1027" name="Picture 15" descr="HSØ_symbo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8563" y="6999288"/>
            <a:ext cx="303212" cy="26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19"/>
          <p:cNvSpPr>
            <a:spLocks noChangeArrowheads="1"/>
          </p:cNvSpPr>
          <p:nvPr/>
        </p:nvSpPr>
        <p:spPr bwMode="auto">
          <a:xfrm>
            <a:off x="323850" y="6337300"/>
            <a:ext cx="4695825" cy="539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-112" charset="-128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-112" charset="-128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-112" charset="-128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-112" charset="-128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-11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-11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-11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-11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-112" charset="-128"/>
              </a:defRPr>
            </a:lvl9pPr>
          </a:lstStyle>
          <a:p>
            <a:pPr eaLnBrk="1" hangingPunct="1">
              <a:defRPr/>
            </a:pPr>
            <a:endParaRPr lang="en-GB" altLang="nb-NO" smtClean="0"/>
          </a:p>
        </p:txBody>
      </p:sp>
      <p:sp>
        <p:nvSpPr>
          <p:cNvPr id="1029" name="Rectangle 20"/>
          <p:cNvSpPr>
            <a:spLocks noChangeArrowheads="1"/>
          </p:cNvSpPr>
          <p:nvPr/>
        </p:nvSpPr>
        <p:spPr bwMode="auto">
          <a:xfrm>
            <a:off x="306388" y="6805613"/>
            <a:ext cx="4754562" cy="468312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-112" charset="-128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-112" charset="-128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-112" charset="-128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-112" charset="-128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-11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-11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-11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-11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-112" charset="-128"/>
              </a:defRPr>
            </a:lvl9pPr>
          </a:lstStyle>
          <a:p>
            <a:pPr eaLnBrk="1" hangingPunct="1">
              <a:defRPr/>
            </a:pPr>
            <a:endParaRPr lang="en-GB" altLang="nb-NO" smtClean="0"/>
          </a:p>
        </p:txBody>
      </p:sp>
      <p:sp>
        <p:nvSpPr>
          <p:cNvPr id="1030" name="Rectangle 21"/>
          <p:cNvSpPr>
            <a:spLocks noChangeArrowheads="1"/>
          </p:cNvSpPr>
          <p:nvPr/>
        </p:nvSpPr>
        <p:spPr bwMode="auto">
          <a:xfrm>
            <a:off x="306388" y="6607175"/>
            <a:ext cx="4754562" cy="144463"/>
          </a:xfrm>
          <a:prstGeom prst="rect">
            <a:avLst/>
          </a:prstGeom>
          <a:solidFill>
            <a:srgbClr val="004E8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-112" charset="-128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-112" charset="-128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-112" charset="-128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-112" charset="-128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-11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-11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-11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-11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-112" charset="-128"/>
              </a:defRPr>
            </a:lvl9pPr>
          </a:lstStyle>
          <a:p>
            <a:pPr eaLnBrk="1" hangingPunct="1">
              <a:defRPr/>
            </a:pPr>
            <a:endParaRPr lang="en-GB" altLang="nb-NO" smtClean="0"/>
          </a:p>
        </p:txBody>
      </p:sp>
      <p:sp>
        <p:nvSpPr>
          <p:cNvPr id="6172" name="Text Box 28"/>
          <p:cNvSpPr txBox="1">
            <a:spLocks noChangeArrowheads="1"/>
          </p:cNvSpPr>
          <p:nvPr/>
        </p:nvSpPr>
        <p:spPr bwMode="auto">
          <a:xfrm>
            <a:off x="379413" y="6605588"/>
            <a:ext cx="4608512" cy="1365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 anchor="ctr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charset="0"/>
              </a:defRPr>
            </a:lvl1pPr>
            <a:lvl2pPr defTabSz="1042988">
              <a:defRPr>
                <a:solidFill>
                  <a:schemeClr val="tx1"/>
                </a:solidFill>
                <a:latin typeface="Arial" charset="0"/>
              </a:defRPr>
            </a:lvl2pPr>
            <a:lvl3pPr defTabSz="1042988">
              <a:defRPr>
                <a:solidFill>
                  <a:schemeClr val="tx1"/>
                </a:solidFill>
                <a:latin typeface="Arial" charset="0"/>
              </a:defRPr>
            </a:lvl3pPr>
            <a:lvl4pPr defTabSz="1042988">
              <a:defRPr>
                <a:solidFill>
                  <a:schemeClr val="tx1"/>
                </a:solidFill>
                <a:latin typeface="Arial" charset="0"/>
              </a:defRPr>
            </a:lvl4pPr>
            <a:lvl5pPr defTabSz="1042988">
              <a:defRPr>
                <a:solidFill>
                  <a:schemeClr val="tx1"/>
                </a:solidFill>
                <a:latin typeface="Arial" charset="0"/>
              </a:defRPr>
            </a:lvl5pPr>
            <a:lvl6pPr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nb-NO" sz="900" smtClean="0">
                <a:solidFill>
                  <a:schemeClr val="bg1"/>
                </a:solidFill>
                <a:latin typeface="Calibri" pitchFamily="34" charset="0"/>
                <a:ea typeface="+mn-ea"/>
              </a:rPr>
              <a:t>www.oslo-universitetssykehus.no</a:t>
            </a:r>
          </a:p>
        </p:txBody>
      </p:sp>
      <p:sp>
        <p:nvSpPr>
          <p:cNvPr id="6174" name="Text Box 30"/>
          <p:cNvSpPr txBox="1">
            <a:spLocks noChangeArrowheads="1"/>
          </p:cNvSpPr>
          <p:nvPr/>
        </p:nvSpPr>
        <p:spPr bwMode="auto">
          <a:xfrm>
            <a:off x="377825" y="6865938"/>
            <a:ext cx="4608513" cy="4841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>
            <a:spAutoFit/>
          </a:bodyPr>
          <a:lstStyle>
            <a:lvl1pPr defTabSz="1042988" eaLnBrk="0" hangingPunct="0">
              <a:defRPr sz="2100">
                <a:solidFill>
                  <a:schemeClr val="tx1"/>
                </a:solidFill>
                <a:latin typeface="Wingdings 2" charset="2"/>
                <a:ea typeface="ＭＳ Ｐゴシック" charset="-128"/>
              </a:defRPr>
            </a:lvl1pPr>
            <a:lvl2pPr marL="37931725" indent="-37474525" defTabSz="1042988" eaLnBrk="0" hangingPunct="0">
              <a:defRPr sz="2100">
                <a:solidFill>
                  <a:schemeClr val="tx1"/>
                </a:solidFill>
                <a:latin typeface="Wingdings 2" charset="2"/>
                <a:ea typeface="ＭＳ Ｐゴシック" charset="-128"/>
              </a:defRPr>
            </a:lvl2pPr>
            <a:lvl3pPr eaLnBrk="0" hangingPunct="0">
              <a:defRPr sz="2100">
                <a:solidFill>
                  <a:schemeClr val="tx1"/>
                </a:solidFill>
                <a:latin typeface="Wingdings 2" charset="2"/>
                <a:ea typeface="ＭＳ Ｐゴシック" charset="-128"/>
              </a:defRPr>
            </a:lvl3pPr>
            <a:lvl4pPr eaLnBrk="0" hangingPunct="0">
              <a:defRPr sz="2100">
                <a:solidFill>
                  <a:schemeClr val="tx1"/>
                </a:solidFill>
                <a:latin typeface="Wingdings 2" charset="2"/>
                <a:ea typeface="ＭＳ Ｐゴシック" charset="-128"/>
              </a:defRPr>
            </a:lvl4pPr>
            <a:lvl5pPr eaLnBrk="0" hangingPunct="0">
              <a:defRPr sz="2100">
                <a:solidFill>
                  <a:schemeClr val="tx1"/>
                </a:solidFill>
                <a:latin typeface="Wingdings 2" charset="2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Wingdings 2" charset="2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Wingdings 2" charset="2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Wingdings 2" charset="2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Wingdings 2" charset="2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nb-NO" sz="700" smtClean="0">
                <a:latin typeface="Calibri" pitchFamily="34" charset="0"/>
              </a:rPr>
              <a:t>Oslo universitetssykehus er lokalsykehus for deler av Oslos befolkning, regionssykehus for innbyggere i Helse Sør-Øst og har </a:t>
            </a:r>
          </a:p>
          <a:p>
            <a:pPr algn="ctr" eaLnBrk="1" hangingPunct="1">
              <a:defRPr/>
            </a:pPr>
            <a:r>
              <a:rPr lang="nb-NO" sz="700" smtClean="0">
                <a:latin typeface="Calibri" pitchFamily="34" charset="0"/>
              </a:rPr>
              <a:t>en rekke nasjonale funksjoner. Post til foretaksledelsen: Oslo universitetssykehus, Postboks 4950 Nydalen, 0424 Oslo. Sentralbord: 02770</a:t>
            </a:r>
          </a:p>
          <a:p>
            <a:pPr algn="ctr" eaLnBrk="1" hangingPunct="1">
              <a:spcBef>
                <a:spcPct val="50000"/>
              </a:spcBef>
              <a:defRPr/>
            </a:pPr>
            <a:endParaRPr lang="nb-NO" sz="700" smtClean="0">
              <a:latin typeface="Calibri" pitchFamily="34" charset="0"/>
            </a:endParaRPr>
          </a:p>
        </p:txBody>
      </p:sp>
      <p:pic>
        <p:nvPicPr>
          <p:cNvPr id="1033" name="Picture 31" descr="OUS_logo_RGB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5625" y="250825"/>
            <a:ext cx="1690688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32" descr="OUS_logo_RGB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388" y="6196013"/>
            <a:ext cx="1443037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5" name="Rectangle 17"/>
          <p:cNvSpPr>
            <a:spLocks noChangeArrowheads="1"/>
          </p:cNvSpPr>
          <p:nvPr userDrawn="1"/>
        </p:nvSpPr>
        <p:spPr bwMode="auto">
          <a:xfrm>
            <a:off x="5637213" y="4716463"/>
            <a:ext cx="4756150" cy="207962"/>
          </a:xfrm>
          <a:prstGeom prst="rect">
            <a:avLst/>
          </a:prstGeom>
          <a:solidFill>
            <a:srgbClr val="7FB2E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-112" charset="-128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-112" charset="-128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-112" charset="-128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-112" charset="-128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-11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-11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-11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-11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-112" charset="-128"/>
              </a:defRPr>
            </a:lvl9pPr>
          </a:lstStyle>
          <a:p>
            <a:pPr eaLnBrk="1" hangingPunct="1">
              <a:defRPr/>
            </a:pPr>
            <a:endParaRPr lang="nb-NO" altLang="nb-NO" smtClean="0"/>
          </a:p>
        </p:txBody>
      </p:sp>
      <p:sp>
        <p:nvSpPr>
          <p:cNvPr id="1036" name="Rectangle 18"/>
          <p:cNvSpPr>
            <a:spLocks noChangeArrowheads="1"/>
          </p:cNvSpPr>
          <p:nvPr userDrawn="1"/>
        </p:nvSpPr>
        <p:spPr bwMode="auto">
          <a:xfrm>
            <a:off x="5637213" y="4924425"/>
            <a:ext cx="4756150" cy="1031875"/>
          </a:xfrm>
          <a:prstGeom prst="rect">
            <a:avLst/>
          </a:prstGeom>
          <a:solidFill>
            <a:srgbClr val="407CC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-112" charset="-128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-112" charset="-128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-112" charset="-128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-112" charset="-128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-11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-11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-11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-11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-112" charset="-128"/>
              </a:defRPr>
            </a:lvl9pPr>
          </a:lstStyle>
          <a:p>
            <a:pPr eaLnBrk="1" hangingPunct="1">
              <a:defRPr/>
            </a:pPr>
            <a:endParaRPr lang="nb-NO" altLang="nb-NO" smtClean="0"/>
          </a:p>
        </p:txBody>
      </p:sp>
      <p:sp>
        <p:nvSpPr>
          <p:cNvPr id="1037" name="Rectangle 19"/>
          <p:cNvSpPr>
            <a:spLocks noChangeArrowheads="1"/>
          </p:cNvSpPr>
          <p:nvPr userDrawn="1"/>
        </p:nvSpPr>
        <p:spPr bwMode="auto">
          <a:xfrm>
            <a:off x="5637213" y="5956300"/>
            <a:ext cx="4756150" cy="295275"/>
          </a:xfrm>
          <a:prstGeom prst="rect">
            <a:avLst/>
          </a:prstGeom>
          <a:solidFill>
            <a:srgbClr val="7FB2E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-112" charset="-128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-112" charset="-128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-112" charset="-128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-112" charset="-128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-11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-11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-11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-11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-112" charset="-128"/>
              </a:defRPr>
            </a:lvl9pPr>
          </a:lstStyle>
          <a:p>
            <a:pPr eaLnBrk="1" hangingPunct="1">
              <a:defRPr/>
            </a:pPr>
            <a:endParaRPr lang="nb-NO" altLang="nb-NO" smtClean="0"/>
          </a:p>
        </p:txBody>
      </p:sp>
      <p:sp>
        <p:nvSpPr>
          <p:cNvPr id="1038" name="Rectangle 21"/>
          <p:cNvSpPr>
            <a:spLocks noChangeArrowheads="1"/>
          </p:cNvSpPr>
          <p:nvPr userDrawn="1"/>
        </p:nvSpPr>
        <p:spPr bwMode="auto">
          <a:xfrm>
            <a:off x="5637213" y="6416675"/>
            <a:ext cx="4756150" cy="531813"/>
          </a:xfrm>
          <a:prstGeom prst="rect">
            <a:avLst/>
          </a:prstGeom>
          <a:solidFill>
            <a:srgbClr val="0065B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-112" charset="-128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-112" charset="-128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-112" charset="-128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-112" charset="-128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-11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-11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-11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-11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-112" charset="-128"/>
              </a:defRPr>
            </a:lvl9pPr>
          </a:lstStyle>
          <a:p>
            <a:pPr eaLnBrk="1" hangingPunct="1">
              <a:defRPr/>
            </a:pPr>
            <a:endParaRPr lang="nb-NO" altLang="nb-NO" smtClean="0"/>
          </a:p>
        </p:txBody>
      </p:sp>
      <p:sp>
        <p:nvSpPr>
          <p:cNvPr id="1039" name="Rectangle 20"/>
          <p:cNvSpPr>
            <a:spLocks noChangeArrowheads="1"/>
          </p:cNvSpPr>
          <p:nvPr userDrawn="1"/>
        </p:nvSpPr>
        <p:spPr bwMode="auto">
          <a:xfrm>
            <a:off x="5637213" y="6251575"/>
            <a:ext cx="4756150" cy="115888"/>
          </a:xfrm>
          <a:prstGeom prst="rect">
            <a:avLst/>
          </a:prstGeom>
          <a:solidFill>
            <a:srgbClr val="0065B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-112" charset="-128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-112" charset="-128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-112" charset="-128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-112" charset="-128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-11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-11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-11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-11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-112" charset="-128"/>
              </a:defRPr>
            </a:lvl9pPr>
          </a:lstStyle>
          <a:p>
            <a:pPr eaLnBrk="1" hangingPunct="1">
              <a:defRPr/>
            </a:pPr>
            <a:endParaRPr lang="nb-NO" altLang="nb-NO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iming>
    <p:tnLst>
      <p:par>
        <p:cTn id="1" dur="indefinite" restart="never" nodeType="tmRoot"/>
      </p:par>
    </p:tnLst>
  </p:timing>
  <p:txStyles>
    <p:titleStyle>
      <a:lvl1pPr algn="l" defTabSz="1042988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ＭＳ Ｐゴシック" charset="-128"/>
          <a:cs typeface="+mj-cs"/>
        </a:defRPr>
      </a:lvl1pPr>
      <a:lvl2pPr algn="l" defTabSz="1042988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Calibri" pitchFamily="34" charset="0"/>
          <a:ea typeface="ＭＳ Ｐゴシック" charset="-128"/>
        </a:defRPr>
      </a:lvl2pPr>
      <a:lvl3pPr algn="l" defTabSz="1042988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Calibri" pitchFamily="34" charset="0"/>
          <a:ea typeface="ＭＳ Ｐゴシック" charset="-128"/>
        </a:defRPr>
      </a:lvl3pPr>
      <a:lvl4pPr algn="l" defTabSz="1042988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Calibri" pitchFamily="34" charset="0"/>
          <a:ea typeface="ＭＳ Ｐゴシック" charset="-128"/>
        </a:defRPr>
      </a:lvl4pPr>
      <a:lvl5pPr algn="l" defTabSz="1042988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Calibri" pitchFamily="34" charset="0"/>
          <a:ea typeface="ＭＳ Ｐゴシック" charset="-128"/>
        </a:defRPr>
      </a:lvl5pPr>
      <a:lvl6pPr marL="457200" algn="l" defTabSz="1042988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Calibri" pitchFamily="34" charset="0"/>
        </a:defRPr>
      </a:lvl6pPr>
      <a:lvl7pPr marL="914400" algn="l" defTabSz="1042988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Calibri" pitchFamily="34" charset="0"/>
        </a:defRPr>
      </a:lvl7pPr>
      <a:lvl8pPr marL="1371600" algn="l" defTabSz="1042988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Calibri" pitchFamily="34" charset="0"/>
        </a:defRPr>
      </a:lvl8pPr>
      <a:lvl9pPr marL="1828800" algn="l" defTabSz="1042988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Calibri" pitchFamily="34" charset="0"/>
        </a:defRPr>
      </a:lvl9pPr>
    </p:titleStyle>
    <p:bodyStyle>
      <a:lvl1pPr marL="342900" indent="-342900" algn="l" defTabSz="1042988" rtl="0" eaLnBrk="0" fontAlgn="base" hangingPunct="0">
        <a:lnSpc>
          <a:spcPts val="1300"/>
        </a:lnSpc>
        <a:spcBef>
          <a:spcPct val="0"/>
        </a:spcBef>
        <a:spcAft>
          <a:spcPct val="0"/>
        </a:spcAft>
        <a:defRPr sz="1000">
          <a:solidFill>
            <a:schemeClr val="tx1"/>
          </a:solidFill>
          <a:latin typeface="+mn-lt"/>
          <a:ea typeface="ＭＳ Ｐゴシック" charset="-128"/>
          <a:cs typeface="+mn-cs"/>
        </a:defRPr>
      </a:lvl1pPr>
      <a:lvl2pPr marL="266700" indent="-87313" algn="l" defTabSz="1042988" rtl="0" eaLnBrk="0" fontAlgn="base" hangingPunct="0">
        <a:spcBef>
          <a:spcPct val="0"/>
        </a:spcBef>
        <a:spcAft>
          <a:spcPct val="0"/>
        </a:spcAft>
        <a:buChar char="–"/>
        <a:defRPr sz="1000">
          <a:solidFill>
            <a:schemeClr val="tx1"/>
          </a:solidFill>
          <a:latin typeface="+mj-lt"/>
          <a:ea typeface="ＭＳ Ｐゴシック" charset="-128"/>
        </a:defRPr>
      </a:lvl2pPr>
      <a:lvl3pPr marL="712788" indent="-169863" algn="l" defTabSz="1042988" rtl="0" eaLnBrk="0" fontAlgn="base" hangingPunct="0">
        <a:spcBef>
          <a:spcPct val="0"/>
        </a:spcBef>
        <a:spcAft>
          <a:spcPct val="0"/>
        </a:spcAft>
        <a:buChar char="•"/>
        <a:defRPr sz="1000">
          <a:solidFill>
            <a:schemeClr val="tx1"/>
          </a:solidFill>
          <a:latin typeface="+mj-lt"/>
          <a:ea typeface="ＭＳ Ｐゴシック" charset="-128"/>
        </a:defRPr>
      </a:lvl3pPr>
      <a:lvl4pPr marL="1073150" indent="-179388" algn="l" defTabSz="1042988" rtl="0" eaLnBrk="0" fontAlgn="base" hangingPunct="0">
        <a:spcBef>
          <a:spcPct val="20000"/>
        </a:spcBef>
        <a:spcAft>
          <a:spcPct val="0"/>
        </a:spcAft>
        <a:buChar char="–"/>
        <a:defRPr sz="1000">
          <a:solidFill>
            <a:schemeClr val="tx1"/>
          </a:solidFill>
          <a:latin typeface="+mj-lt"/>
          <a:ea typeface="ＭＳ Ｐゴシック" charset="-128"/>
        </a:defRPr>
      </a:lvl4pPr>
      <a:lvl5pPr marL="1435100" indent="-180975" algn="l" defTabSz="1042988" rtl="0" eaLnBrk="0" fontAlgn="base" hangingPunct="0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j-lt"/>
          <a:ea typeface="ＭＳ Ｐゴシック" charset="-128"/>
        </a:defRPr>
      </a:lvl5pPr>
      <a:lvl6pPr marL="1892300" indent="-180975" algn="l" defTabSz="1042988" rtl="0" eaLnBrk="1" fontAlgn="base" hangingPunct="1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j-lt"/>
        </a:defRPr>
      </a:lvl6pPr>
      <a:lvl7pPr marL="2349500" indent="-180975" algn="l" defTabSz="1042988" rtl="0" eaLnBrk="1" fontAlgn="base" hangingPunct="1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j-lt"/>
        </a:defRPr>
      </a:lvl7pPr>
      <a:lvl8pPr marL="2806700" indent="-180975" algn="l" defTabSz="1042988" rtl="0" eaLnBrk="1" fontAlgn="base" hangingPunct="1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j-lt"/>
        </a:defRPr>
      </a:lvl8pPr>
      <a:lvl9pPr marL="3263900" indent="-180975" algn="l" defTabSz="1042988" rtl="0" eaLnBrk="1" fontAlgn="base" hangingPunct="1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j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02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31800" y="539750"/>
            <a:ext cx="9825038" cy="662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nb-NO" smtClean="0"/>
              <a:t>Klikk for å redigere tekststiler i malen</a:t>
            </a:r>
          </a:p>
        </p:txBody>
      </p:sp>
      <p:sp>
        <p:nvSpPr>
          <p:cNvPr id="2051" name="Rectangle 1027"/>
          <p:cNvSpPr>
            <a:spLocks noChangeArrowheads="1"/>
          </p:cNvSpPr>
          <p:nvPr/>
        </p:nvSpPr>
        <p:spPr bwMode="auto">
          <a:xfrm>
            <a:off x="5635625" y="6337300"/>
            <a:ext cx="4754563" cy="539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-112" charset="-128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-112" charset="-128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-112" charset="-128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-112" charset="-128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-11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-11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-11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-11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-112" charset="-128"/>
              </a:defRPr>
            </a:lvl9pPr>
          </a:lstStyle>
          <a:p>
            <a:pPr eaLnBrk="1" hangingPunct="1">
              <a:defRPr/>
            </a:pPr>
            <a:endParaRPr lang="en-GB" altLang="nb-NO" smtClean="0"/>
          </a:p>
        </p:txBody>
      </p:sp>
      <p:sp>
        <p:nvSpPr>
          <p:cNvPr id="2052" name="Rectangle 1028"/>
          <p:cNvSpPr>
            <a:spLocks noChangeArrowheads="1"/>
          </p:cNvSpPr>
          <p:nvPr/>
        </p:nvSpPr>
        <p:spPr bwMode="auto">
          <a:xfrm>
            <a:off x="323850" y="6337300"/>
            <a:ext cx="4695825" cy="539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-112" charset="-128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-112" charset="-128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-112" charset="-128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-112" charset="-128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-11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-11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-11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-11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-112" charset="-128"/>
              </a:defRPr>
            </a:lvl9pPr>
          </a:lstStyle>
          <a:p>
            <a:pPr eaLnBrk="1" hangingPunct="1">
              <a:defRPr/>
            </a:pPr>
            <a:endParaRPr lang="en-GB" altLang="nb-NO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txStyles>
    <p:titleStyle>
      <a:lvl1pPr algn="l" defTabSz="1042988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ＭＳ Ｐゴシック" charset="-128"/>
          <a:cs typeface="+mj-cs"/>
        </a:defRPr>
      </a:lvl1pPr>
      <a:lvl2pPr algn="l" defTabSz="1042988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Calibri" pitchFamily="34" charset="0"/>
          <a:ea typeface="ＭＳ Ｐゴシック" charset="-128"/>
        </a:defRPr>
      </a:lvl2pPr>
      <a:lvl3pPr algn="l" defTabSz="1042988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Calibri" pitchFamily="34" charset="0"/>
          <a:ea typeface="ＭＳ Ｐゴシック" charset="-128"/>
        </a:defRPr>
      </a:lvl3pPr>
      <a:lvl4pPr algn="l" defTabSz="1042988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Calibri" pitchFamily="34" charset="0"/>
          <a:ea typeface="ＭＳ Ｐゴシック" charset="-128"/>
        </a:defRPr>
      </a:lvl4pPr>
      <a:lvl5pPr algn="l" defTabSz="1042988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Calibri" pitchFamily="34" charset="0"/>
          <a:ea typeface="ＭＳ Ｐゴシック" charset="-128"/>
        </a:defRPr>
      </a:lvl5pPr>
      <a:lvl6pPr marL="457200" algn="l" defTabSz="1042988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Calibri" pitchFamily="34" charset="0"/>
        </a:defRPr>
      </a:lvl6pPr>
      <a:lvl7pPr marL="914400" algn="l" defTabSz="1042988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Calibri" pitchFamily="34" charset="0"/>
        </a:defRPr>
      </a:lvl7pPr>
      <a:lvl8pPr marL="1371600" algn="l" defTabSz="1042988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Calibri" pitchFamily="34" charset="0"/>
        </a:defRPr>
      </a:lvl8pPr>
      <a:lvl9pPr marL="1828800" algn="l" defTabSz="1042988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Calibri" pitchFamily="34" charset="0"/>
        </a:defRPr>
      </a:lvl9pPr>
    </p:titleStyle>
    <p:bodyStyle>
      <a:lvl1pPr marL="342900" indent="-342900" algn="l" defTabSz="1042988" rtl="0" eaLnBrk="0" fontAlgn="base" hangingPunct="0">
        <a:spcBef>
          <a:spcPct val="0"/>
        </a:spcBef>
        <a:spcAft>
          <a:spcPct val="0"/>
        </a:spcAft>
        <a:defRPr sz="1100">
          <a:solidFill>
            <a:schemeClr val="tx1"/>
          </a:solidFill>
          <a:latin typeface="+mj-lt"/>
          <a:ea typeface="ＭＳ Ｐゴシック" charset="-128"/>
          <a:cs typeface="+mn-cs"/>
        </a:defRPr>
      </a:lvl1pPr>
      <a:lvl2pPr marL="179388" indent="277813" algn="l" defTabSz="1042988" rtl="0" eaLnBrk="0" fontAlgn="base" hangingPunct="0">
        <a:spcBef>
          <a:spcPct val="0"/>
        </a:spcBef>
        <a:spcAft>
          <a:spcPct val="0"/>
        </a:spcAft>
        <a:buChar char="–"/>
        <a:defRPr sz="1000">
          <a:solidFill>
            <a:schemeClr val="tx1"/>
          </a:solidFill>
          <a:latin typeface="+mj-lt"/>
          <a:ea typeface="ＭＳ Ｐゴシック" charset="-128"/>
        </a:defRPr>
      </a:lvl2pPr>
      <a:lvl3pPr marL="801688" indent="-169863" algn="l" defTabSz="1042988" rtl="0" eaLnBrk="0" fontAlgn="base" hangingPunct="0">
        <a:spcBef>
          <a:spcPct val="0"/>
        </a:spcBef>
        <a:spcAft>
          <a:spcPct val="0"/>
        </a:spcAft>
        <a:buChar char="•"/>
        <a:defRPr sz="1000">
          <a:solidFill>
            <a:schemeClr val="tx1"/>
          </a:solidFill>
          <a:latin typeface="+mj-lt"/>
          <a:ea typeface="ＭＳ Ｐゴシック" charset="-128"/>
        </a:defRPr>
      </a:lvl3pPr>
      <a:lvl4pPr marL="1160463" indent="-179388" algn="l" defTabSz="1042988" rtl="0" eaLnBrk="0" fontAlgn="base" hangingPunct="0">
        <a:spcBef>
          <a:spcPct val="20000"/>
        </a:spcBef>
        <a:spcAft>
          <a:spcPct val="0"/>
        </a:spcAft>
        <a:buChar char="–"/>
        <a:defRPr sz="1000">
          <a:solidFill>
            <a:schemeClr val="tx1"/>
          </a:solidFill>
          <a:latin typeface="+mj-lt"/>
          <a:ea typeface="ＭＳ Ｐゴシック" charset="-128"/>
        </a:defRPr>
      </a:lvl4pPr>
      <a:lvl5pPr marL="1520825" indent="-180975" algn="l" defTabSz="1042988" rtl="0" eaLnBrk="0" fontAlgn="base" hangingPunct="0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j-lt"/>
          <a:ea typeface="ＭＳ Ｐゴシック" charset="-128"/>
        </a:defRPr>
      </a:lvl5pPr>
      <a:lvl6pPr marL="1978025" indent="-180975" algn="l" defTabSz="10429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j-lt"/>
        </a:defRPr>
      </a:lvl6pPr>
      <a:lvl7pPr marL="2435225" indent="-180975" algn="l" defTabSz="10429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j-lt"/>
        </a:defRPr>
      </a:lvl7pPr>
      <a:lvl8pPr marL="2892425" indent="-180975" algn="l" defTabSz="10429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j-lt"/>
        </a:defRPr>
      </a:lvl8pPr>
      <a:lvl9pPr marL="3349625" indent="-180975" algn="l" defTabSz="10429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j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http://static.ddmcdn.com/gif/soup-tips-1.jp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Plassholder for tekst 3"/>
          <p:cNvSpPr>
            <a:spLocks noGrp="1"/>
          </p:cNvSpPr>
          <p:nvPr>
            <p:ph type="body" sz="quarter" idx="12"/>
          </p:nvPr>
        </p:nvSpPr>
        <p:spPr bwMode="auto">
          <a:xfrm>
            <a:off x="381322" y="3710459"/>
            <a:ext cx="4605338" cy="4302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ts val="1300"/>
              </a:lnSpc>
            </a:pPr>
            <a:r>
              <a:rPr lang="nb-NO" altLang="nb-NO" sz="900" dirty="0" smtClean="0">
                <a:ea typeface="ＭＳ Ｐゴシック" pitchFamily="34" charset="-128"/>
              </a:rPr>
              <a:t>Dersom det er vanskelig å øke næringsinntaket og du klarer ikke å holde vekten stabil, bør klinisk ernæringsfysiolog kontaktes.  </a:t>
            </a:r>
          </a:p>
          <a:p>
            <a:pPr eaLnBrk="1" hangingPunct="1">
              <a:lnSpc>
                <a:spcPts val="1300"/>
              </a:lnSpc>
            </a:pPr>
            <a:endParaRPr lang="nb-NO" altLang="nb-NO" sz="900" dirty="0" smtClean="0">
              <a:ea typeface="ＭＳ Ｐゴシック" pitchFamily="34" charset="-128"/>
            </a:endParaRPr>
          </a:p>
          <a:p>
            <a:pPr eaLnBrk="1" hangingPunct="1">
              <a:lnSpc>
                <a:spcPts val="1300"/>
              </a:lnSpc>
            </a:pPr>
            <a:endParaRPr lang="nb-NO" altLang="nb-NO" sz="900" dirty="0" smtClean="0">
              <a:ea typeface="ＭＳ Ｐゴシック" pitchFamily="34" charset="-128"/>
            </a:endParaRPr>
          </a:p>
        </p:txBody>
      </p:sp>
      <p:sp>
        <p:nvSpPr>
          <p:cNvPr id="3075" name="Plassholder for tekst 4"/>
          <p:cNvSpPr>
            <a:spLocks noGrp="1"/>
          </p:cNvSpPr>
          <p:nvPr>
            <p:ph type="body" sz="quarter" idx="13"/>
          </p:nvPr>
        </p:nvSpPr>
        <p:spPr bwMode="auto">
          <a:xfrm>
            <a:off x="5827713" y="5060950"/>
            <a:ext cx="4392612" cy="712788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>
              <a:defRPr/>
            </a:pPr>
            <a:r>
              <a:rPr altLang="nb-NO">
                <a:ea typeface="ＭＳ Ｐゴシック" pitchFamily="34" charset="-128"/>
              </a:rPr>
              <a:t>F</a:t>
            </a:r>
            <a:r>
              <a:rPr altLang="nb-NO" smtClean="0">
                <a:ea typeface="ＭＳ Ｐゴシック" pitchFamily="34" charset="-128"/>
              </a:rPr>
              <a:t>lytende </a:t>
            </a:r>
            <a:r>
              <a:rPr altLang="nb-NO" dirty="0" smtClean="0">
                <a:ea typeface="ＭＳ Ｐゴシック" pitchFamily="34" charset="-128"/>
              </a:rPr>
              <a:t>kost</a:t>
            </a:r>
          </a:p>
          <a:p>
            <a:pPr>
              <a:defRPr/>
            </a:pPr>
            <a:r>
              <a:rPr altLang="nb-NO" sz="1600" dirty="0" smtClean="0">
                <a:ea typeface="ＭＳ Ｐゴシック" pitchFamily="34" charset="-128"/>
              </a:rPr>
              <a:t>Etter operasjon i spiserør og magesekk</a:t>
            </a:r>
          </a:p>
        </p:txBody>
      </p:sp>
      <p:sp>
        <p:nvSpPr>
          <p:cNvPr id="3076" name="Plassholder for tekst 6"/>
          <p:cNvSpPr>
            <a:spLocks noGrp="1"/>
          </p:cNvSpPr>
          <p:nvPr>
            <p:ph type="body" sz="quarter" idx="15"/>
          </p:nvPr>
        </p:nvSpPr>
        <p:spPr bwMode="auto">
          <a:xfrm>
            <a:off x="5827713" y="6462713"/>
            <a:ext cx="4392612" cy="4000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altLang="nb-NO" sz="1400" b="1" smtClean="0">
                <a:solidFill>
                  <a:srgbClr val="FFFFFF"/>
                </a:solidFill>
                <a:ea typeface="ＭＳ Ｐゴシック" pitchFamily="34" charset="-128"/>
              </a:rPr>
              <a:t>Seksjon for klinisk ernæring</a:t>
            </a:r>
          </a:p>
          <a:p>
            <a:r>
              <a:rPr altLang="nb-NO" smtClean="0">
                <a:solidFill>
                  <a:srgbClr val="FFFFFF"/>
                </a:solidFill>
                <a:ea typeface="ＭＳ Ｐゴシック" pitchFamily="34" charset="-128"/>
              </a:rPr>
              <a:t>Kreftklinikken</a:t>
            </a:r>
          </a:p>
        </p:txBody>
      </p:sp>
      <p:sp>
        <p:nvSpPr>
          <p:cNvPr id="16" name="Line 46"/>
          <p:cNvSpPr>
            <a:spLocks noChangeShapeType="1"/>
          </p:cNvSpPr>
          <p:nvPr/>
        </p:nvSpPr>
        <p:spPr bwMode="auto">
          <a:xfrm>
            <a:off x="381000" y="4140200"/>
            <a:ext cx="4678363" cy="0"/>
          </a:xfrm>
          <a:prstGeom prst="line">
            <a:avLst/>
          </a:prstGeom>
          <a:noFill/>
          <a:ln w="9525">
            <a:solidFill>
              <a:srgbClr val="023982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en-GB">
              <a:latin typeface="+mj-lt"/>
              <a:ea typeface="+mn-ea"/>
            </a:endParaRPr>
          </a:p>
        </p:txBody>
      </p:sp>
      <p:pic>
        <p:nvPicPr>
          <p:cNvPr id="3078" name="il_fi" descr="http://static.ddmcdn.com/gif/soup-tips-1.jpg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4038" y="971550"/>
            <a:ext cx="4724400" cy="353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9" name="Plassholder for tekst 3"/>
          <p:cNvSpPr>
            <a:spLocks noGrp="1"/>
          </p:cNvSpPr>
          <p:nvPr>
            <p:ph type="body" sz="quarter" idx="12"/>
          </p:nvPr>
        </p:nvSpPr>
        <p:spPr bwMode="auto">
          <a:xfrm>
            <a:off x="2682875" y="468808"/>
            <a:ext cx="2290763" cy="18716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nb-NO" altLang="nb-NO" sz="900" b="1" dirty="0" err="1">
                <a:ea typeface="ＭＳ Ｐゴシック" pitchFamily="34" charset="-128"/>
              </a:rPr>
              <a:t>Jorbærsmoothie</a:t>
            </a:r>
            <a:r>
              <a:rPr lang="nb-NO" altLang="nb-NO" sz="900" b="1" dirty="0">
                <a:ea typeface="ＭＳ Ｐゴシック" pitchFamily="34" charset="-128"/>
              </a:rPr>
              <a:t>, 1 </a:t>
            </a:r>
            <a:r>
              <a:rPr lang="nb-NO" altLang="nb-NO" sz="900" b="1" dirty="0" err="1">
                <a:ea typeface="ＭＳ Ｐゴシック" pitchFamily="34" charset="-128"/>
              </a:rPr>
              <a:t>porsj</a:t>
            </a:r>
            <a:r>
              <a:rPr lang="nb-NO" altLang="nb-NO" sz="900" b="1" dirty="0">
                <a:ea typeface="ＭＳ Ｐゴシック" pitchFamily="34" charset="-128"/>
              </a:rPr>
              <a:t>.</a:t>
            </a:r>
          </a:p>
          <a:p>
            <a:pPr algn="ctr"/>
            <a:r>
              <a:rPr lang="nb-NO" altLang="nb-NO" sz="900" i="1" dirty="0">
                <a:ea typeface="ＭＳ Ｐゴシック" pitchFamily="34" charset="-128"/>
              </a:rPr>
              <a:t>(200 kcal, 8 g protein)</a:t>
            </a:r>
          </a:p>
          <a:p>
            <a:pPr algn="ctr"/>
            <a:r>
              <a:rPr lang="nb-NO" altLang="nb-NO" sz="900" dirty="0">
                <a:ea typeface="ＭＳ Ｐゴシック" pitchFamily="34" charset="-128"/>
              </a:rPr>
              <a:t>1 dl </a:t>
            </a:r>
            <a:r>
              <a:rPr lang="nb-NO" altLang="nb-NO" sz="900" dirty="0" err="1">
                <a:ea typeface="ＭＳ Ｐゴシック" pitchFamily="34" charset="-128"/>
              </a:rPr>
              <a:t>Biola</a:t>
            </a:r>
            <a:r>
              <a:rPr lang="nb-NO" altLang="nb-NO" sz="900" dirty="0">
                <a:ea typeface="ＭＳ Ｐゴシック" pitchFamily="34" charset="-128"/>
              </a:rPr>
              <a:t> naturell</a:t>
            </a:r>
          </a:p>
          <a:p>
            <a:pPr algn="ctr"/>
            <a:r>
              <a:rPr lang="nb-NO" altLang="nb-NO" sz="900" dirty="0">
                <a:ea typeface="ＭＳ Ｐゴシック" pitchFamily="34" charset="-128"/>
              </a:rPr>
              <a:t>1 beger Sprett vaniljeyoghurt</a:t>
            </a:r>
          </a:p>
          <a:p>
            <a:pPr algn="ctr"/>
            <a:r>
              <a:rPr lang="nb-NO" altLang="nb-NO" sz="900" dirty="0">
                <a:ea typeface="ＭＳ Ｐゴシック" pitchFamily="34" charset="-128"/>
              </a:rPr>
              <a:t>1 dl moste jordbær</a:t>
            </a:r>
          </a:p>
          <a:p>
            <a:pPr algn="ctr"/>
            <a:r>
              <a:rPr lang="nb-NO" altLang="nb-NO" sz="900" dirty="0">
                <a:ea typeface="ＭＳ Ｐゴシック" pitchFamily="34" charset="-128"/>
              </a:rPr>
              <a:t>1 </a:t>
            </a:r>
            <a:r>
              <a:rPr lang="nb-NO" altLang="nb-NO" sz="900" dirty="0" err="1">
                <a:ea typeface="ＭＳ Ｐゴシック" pitchFamily="34" charset="-128"/>
              </a:rPr>
              <a:t>ts</a:t>
            </a:r>
            <a:r>
              <a:rPr lang="nb-NO" altLang="nb-NO" sz="900" dirty="0">
                <a:ea typeface="ＭＳ Ｐゴシック" pitchFamily="34" charset="-128"/>
              </a:rPr>
              <a:t> vaniljesukker</a:t>
            </a:r>
          </a:p>
          <a:p>
            <a:pPr algn="ctr"/>
            <a:endParaRPr lang="nb-NO" altLang="nb-NO" sz="900" b="1" dirty="0" smtClean="0">
              <a:ea typeface="ＭＳ Ｐゴシック" pitchFamily="34" charset="-128"/>
            </a:endParaRPr>
          </a:p>
          <a:p>
            <a:pPr algn="ctr"/>
            <a:r>
              <a:rPr lang="nb-NO" altLang="nb-NO" sz="900" b="1" dirty="0">
                <a:ea typeface="ＭＳ Ｐゴシック" pitchFamily="34" charset="-128"/>
              </a:rPr>
              <a:t>Grønn </a:t>
            </a:r>
            <a:r>
              <a:rPr lang="nb-NO" altLang="nb-NO" sz="900" b="1" dirty="0" err="1">
                <a:ea typeface="ＭＳ Ｐゴシック" pitchFamily="34" charset="-128"/>
              </a:rPr>
              <a:t>smoothie</a:t>
            </a:r>
            <a:r>
              <a:rPr lang="nb-NO" altLang="nb-NO" sz="900" b="1" dirty="0">
                <a:ea typeface="ＭＳ Ｐゴシック" pitchFamily="34" charset="-128"/>
              </a:rPr>
              <a:t> (uten melk), 2 </a:t>
            </a:r>
            <a:r>
              <a:rPr lang="nb-NO" altLang="nb-NO" sz="900" b="1" dirty="0" err="1">
                <a:ea typeface="ＭＳ Ｐゴシック" pitchFamily="34" charset="-128"/>
              </a:rPr>
              <a:t>porsj</a:t>
            </a:r>
            <a:r>
              <a:rPr lang="nb-NO" altLang="nb-NO" sz="900" b="1" dirty="0">
                <a:ea typeface="ＭＳ Ｐゴシック" pitchFamily="34" charset="-128"/>
              </a:rPr>
              <a:t>.</a:t>
            </a:r>
          </a:p>
          <a:p>
            <a:pPr algn="ctr"/>
            <a:r>
              <a:rPr lang="nb-NO" altLang="nb-NO" sz="900" i="1" dirty="0">
                <a:ea typeface="ＭＳ Ｐゴシック" pitchFamily="34" charset="-128"/>
              </a:rPr>
              <a:t>(550 kcal, 11 g protein)</a:t>
            </a:r>
          </a:p>
          <a:p>
            <a:pPr algn="ctr"/>
            <a:r>
              <a:rPr lang="nb-NO" altLang="nb-NO" sz="900" dirty="0">
                <a:ea typeface="ＭＳ Ｐゴシック" pitchFamily="34" charset="-128"/>
              </a:rPr>
              <a:t>1 avokado</a:t>
            </a:r>
          </a:p>
          <a:p>
            <a:pPr algn="ctr"/>
            <a:r>
              <a:rPr lang="nb-NO" altLang="nb-NO" sz="900" dirty="0">
                <a:ea typeface="ＭＳ Ｐゴシック" pitchFamily="34" charset="-128"/>
              </a:rPr>
              <a:t>1 lime</a:t>
            </a:r>
          </a:p>
          <a:p>
            <a:pPr algn="ctr"/>
            <a:r>
              <a:rPr lang="nb-NO" altLang="nb-NO" sz="900" dirty="0">
                <a:ea typeface="ＭＳ Ｐゴシック" pitchFamily="34" charset="-128"/>
              </a:rPr>
              <a:t>2,5 dl fryst mango (125 g)</a:t>
            </a:r>
          </a:p>
          <a:p>
            <a:pPr algn="ctr"/>
            <a:r>
              <a:rPr lang="nb-NO" altLang="nb-NO" sz="900" dirty="0">
                <a:ea typeface="ＭＳ Ｐゴシック" pitchFamily="34" charset="-128"/>
              </a:rPr>
              <a:t>150 g fryst spinat</a:t>
            </a:r>
          </a:p>
          <a:p>
            <a:pPr algn="ctr"/>
            <a:r>
              <a:rPr lang="nb-NO" altLang="nb-NO" sz="900" dirty="0">
                <a:ea typeface="ＭＳ Ｐゴシック" pitchFamily="34" charset="-128"/>
              </a:rPr>
              <a:t>5 dl </a:t>
            </a:r>
            <a:r>
              <a:rPr lang="nb-NO" altLang="nb-NO" sz="900" dirty="0" err="1">
                <a:ea typeface="ＭＳ Ｐゴシック" pitchFamily="34" charset="-128"/>
              </a:rPr>
              <a:t>havremelk</a:t>
            </a:r>
            <a:endParaRPr lang="nb-NO" altLang="nb-NO" sz="900" dirty="0">
              <a:ea typeface="ＭＳ Ｐゴシック" pitchFamily="34" charset="-128"/>
            </a:endParaRPr>
          </a:p>
          <a:p>
            <a:pPr algn="ctr"/>
            <a:endParaRPr lang="nb-NO" altLang="nb-NO" sz="900" b="1" dirty="0" smtClean="0">
              <a:ea typeface="ＭＳ Ｐゴシック" pitchFamily="34" charset="-128"/>
            </a:endParaRPr>
          </a:p>
          <a:p>
            <a:pPr algn="ctr"/>
            <a:r>
              <a:rPr lang="nb-NO" altLang="nb-NO" sz="900" b="1" dirty="0" smtClean="0">
                <a:ea typeface="ＭＳ Ｐゴシック" pitchFamily="34" charset="-128"/>
              </a:rPr>
              <a:t>Bananmilkshake, 2 </a:t>
            </a:r>
            <a:r>
              <a:rPr lang="nb-NO" altLang="nb-NO" sz="900" b="1" dirty="0" err="1" smtClean="0">
                <a:ea typeface="ＭＳ Ｐゴシック" pitchFamily="34" charset="-128"/>
              </a:rPr>
              <a:t>porsj</a:t>
            </a:r>
            <a:r>
              <a:rPr lang="nb-NO" altLang="nb-NO" sz="900" b="1" dirty="0" smtClean="0">
                <a:ea typeface="ＭＳ Ｐゴシック" pitchFamily="34" charset="-128"/>
              </a:rPr>
              <a:t>.</a:t>
            </a:r>
          </a:p>
          <a:p>
            <a:pPr algn="ctr"/>
            <a:r>
              <a:rPr lang="nb-NO" altLang="nb-NO" sz="900" i="1" dirty="0" smtClean="0">
                <a:ea typeface="ＭＳ Ｐゴシック" pitchFamily="34" charset="-128"/>
              </a:rPr>
              <a:t>(460 kcal, 12 g protein)</a:t>
            </a:r>
          </a:p>
          <a:p>
            <a:pPr algn="ctr"/>
            <a:r>
              <a:rPr lang="nb-NO" altLang="nb-NO" sz="900" dirty="0" smtClean="0">
                <a:ea typeface="ＭＳ Ｐゴシック" pitchFamily="34" charset="-128"/>
              </a:rPr>
              <a:t>1 banan</a:t>
            </a:r>
          </a:p>
          <a:p>
            <a:pPr algn="ctr"/>
            <a:r>
              <a:rPr lang="nb-NO" altLang="nb-NO" sz="900" dirty="0" smtClean="0">
                <a:ea typeface="ＭＳ Ｐゴシック" pitchFamily="34" charset="-128"/>
              </a:rPr>
              <a:t>2,5 dl Helmelk</a:t>
            </a:r>
          </a:p>
          <a:p>
            <a:pPr algn="ctr"/>
            <a:r>
              <a:rPr lang="nb-NO" altLang="nb-NO" sz="900" dirty="0" smtClean="0">
                <a:ea typeface="ＭＳ Ｐゴシック" pitchFamily="34" charset="-128"/>
              </a:rPr>
              <a:t>2 dl iskrem</a:t>
            </a:r>
          </a:p>
          <a:p>
            <a:pPr algn="ctr"/>
            <a:r>
              <a:rPr lang="nb-NO" altLang="nb-NO" sz="900" dirty="0" smtClean="0">
                <a:ea typeface="ＭＳ Ｐゴシック" pitchFamily="34" charset="-128"/>
              </a:rPr>
              <a:t>1 </a:t>
            </a:r>
            <a:r>
              <a:rPr lang="nb-NO" altLang="nb-NO" sz="900" dirty="0" err="1" smtClean="0">
                <a:ea typeface="ＭＳ Ｐゴシック" pitchFamily="34" charset="-128"/>
              </a:rPr>
              <a:t>ts</a:t>
            </a:r>
            <a:r>
              <a:rPr lang="nb-NO" altLang="nb-NO" sz="900" dirty="0" smtClean="0">
                <a:ea typeface="ＭＳ Ｐゴシック" pitchFamily="34" charset="-128"/>
              </a:rPr>
              <a:t> vaniljesukker</a:t>
            </a:r>
          </a:p>
        </p:txBody>
      </p:sp>
      <p:sp>
        <p:nvSpPr>
          <p:cNvPr id="3080" name="Plassholder for tekst 6"/>
          <p:cNvSpPr>
            <a:spLocks noGrp="1"/>
          </p:cNvSpPr>
          <p:nvPr>
            <p:ph type="body" sz="quarter" idx="15"/>
          </p:nvPr>
        </p:nvSpPr>
        <p:spPr bwMode="auto">
          <a:xfrm>
            <a:off x="2177653" y="4013205"/>
            <a:ext cx="3025031" cy="41549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altLang="nb-NO" sz="900" i="1" dirty="0" smtClean="0">
                <a:solidFill>
                  <a:schemeClr val="tx1"/>
                </a:solidFill>
                <a:ea typeface="ＭＳ Ｐゴシック" pitchFamily="34" charset="-128"/>
              </a:rPr>
              <a:t>Foto/oppskrift: Opplysningskontoret for egg og kjøtt, melk.no</a:t>
            </a:r>
          </a:p>
          <a:p>
            <a:endParaRPr altLang="nb-NO" sz="900" i="1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3081" name="Plassholder for tekst 3"/>
          <p:cNvSpPr>
            <a:spLocks noGrp="1"/>
          </p:cNvSpPr>
          <p:nvPr>
            <p:ph type="body" sz="quarter" idx="12"/>
          </p:nvPr>
        </p:nvSpPr>
        <p:spPr bwMode="auto">
          <a:xfrm>
            <a:off x="458566" y="180255"/>
            <a:ext cx="2332260" cy="28082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nb-NO" altLang="nb-NO" sz="900" dirty="0" smtClean="0">
                <a:ea typeface="ＭＳ Ｐゴシック" pitchFamily="34" charset="-128"/>
              </a:rPr>
              <a:t>	</a:t>
            </a:r>
          </a:p>
          <a:p>
            <a:endParaRPr lang="nb-NO" altLang="nb-NO" sz="900" dirty="0" smtClean="0">
              <a:ea typeface="ＭＳ Ｐゴシック" pitchFamily="34" charset="-128"/>
            </a:endParaRPr>
          </a:p>
          <a:p>
            <a:pPr algn="ctr"/>
            <a:r>
              <a:rPr lang="nb-NO" altLang="nb-NO" sz="900" b="1" dirty="0" smtClean="0">
                <a:ea typeface="ＭＳ Ｐゴシック" pitchFamily="34" charset="-128"/>
              </a:rPr>
              <a:t>Egg-appelsindrikk, 1 </a:t>
            </a:r>
            <a:r>
              <a:rPr lang="nb-NO" altLang="nb-NO" sz="900" b="1" dirty="0" err="1" smtClean="0">
                <a:ea typeface="ＭＳ Ｐゴシック" pitchFamily="34" charset="-128"/>
              </a:rPr>
              <a:t>porsj</a:t>
            </a:r>
            <a:r>
              <a:rPr lang="nb-NO" altLang="nb-NO" sz="900" b="1" dirty="0" smtClean="0">
                <a:ea typeface="ＭＳ Ｐゴシック" pitchFamily="34" charset="-128"/>
              </a:rPr>
              <a:t>.</a:t>
            </a:r>
          </a:p>
          <a:p>
            <a:pPr algn="ctr"/>
            <a:r>
              <a:rPr lang="nb-NO" altLang="nb-NO" sz="900" i="1" dirty="0" smtClean="0">
                <a:ea typeface="ＭＳ Ｐゴシック" pitchFamily="34" charset="-128"/>
              </a:rPr>
              <a:t>(290 kcal, 13 g protein)</a:t>
            </a:r>
          </a:p>
          <a:p>
            <a:pPr algn="ctr"/>
            <a:r>
              <a:rPr lang="nb-NO" altLang="nb-NO" sz="900" dirty="0" smtClean="0">
                <a:ea typeface="ＭＳ Ｐゴシック" pitchFamily="34" charset="-128"/>
              </a:rPr>
              <a:t>1 egg</a:t>
            </a:r>
          </a:p>
          <a:p>
            <a:pPr algn="ctr"/>
            <a:r>
              <a:rPr lang="nb-NO" altLang="nb-NO" sz="900" dirty="0" smtClean="0">
                <a:ea typeface="ＭＳ Ｐゴシック" pitchFamily="34" charset="-128"/>
              </a:rPr>
              <a:t>1 </a:t>
            </a:r>
            <a:r>
              <a:rPr lang="nb-NO" altLang="nb-NO" sz="900" dirty="0" err="1" smtClean="0">
                <a:ea typeface="ＭＳ Ｐゴシック" pitchFamily="34" charset="-128"/>
              </a:rPr>
              <a:t>ss</a:t>
            </a:r>
            <a:r>
              <a:rPr lang="nb-NO" altLang="nb-NO" sz="900" dirty="0" smtClean="0">
                <a:ea typeface="ＭＳ Ｐゴシック" pitchFamily="34" charset="-128"/>
              </a:rPr>
              <a:t> sukker</a:t>
            </a:r>
          </a:p>
          <a:p>
            <a:pPr algn="ctr"/>
            <a:r>
              <a:rPr lang="nb-NO" altLang="nb-NO" sz="900" dirty="0" smtClean="0">
                <a:ea typeface="ＭＳ Ｐゴシック" pitchFamily="34" charset="-128"/>
              </a:rPr>
              <a:t>1 dl appelsinjuice</a:t>
            </a:r>
          </a:p>
          <a:p>
            <a:pPr algn="ctr"/>
            <a:r>
              <a:rPr lang="nb-NO" altLang="nb-NO" sz="900" dirty="0" smtClean="0">
                <a:ea typeface="ＭＳ Ｐゴシック" pitchFamily="34" charset="-128"/>
              </a:rPr>
              <a:t>1 dl yoghurt naturell</a:t>
            </a:r>
          </a:p>
          <a:p>
            <a:pPr algn="ctr"/>
            <a:endParaRPr lang="nb-NO" altLang="nb-NO" sz="900" dirty="0" smtClean="0">
              <a:ea typeface="ＭＳ Ｐゴシック" pitchFamily="34" charset="-128"/>
            </a:endParaRPr>
          </a:p>
          <a:p>
            <a:pPr algn="ctr"/>
            <a:r>
              <a:rPr lang="nb-NO" altLang="nb-NO" sz="900" b="1" dirty="0" smtClean="0">
                <a:ea typeface="ＭＳ Ｐゴシック" pitchFamily="34" charset="-128"/>
              </a:rPr>
              <a:t>Eggedosis, 1 pors.</a:t>
            </a:r>
          </a:p>
          <a:p>
            <a:pPr algn="ctr"/>
            <a:r>
              <a:rPr lang="nb-NO" altLang="nb-NO" sz="900" i="1" dirty="0" smtClean="0">
                <a:ea typeface="ＭＳ Ｐゴシック" pitchFamily="34" charset="-128"/>
              </a:rPr>
              <a:t>(230 kcal, 12 g protein)</a:t>
            </a:r>
          </a:p>
          <a:p>
            <a:pPr algn="ctr"/>
            <a:r>
              <a:rPr lang="nb-NO" altLang="nb-NO" sz="900" dirty="0" smtClean="0">
                <a:ea typeface="ＭＳ Ｐゴシック" pitchFamily="34" charset="-128"/>
              </a:rPr>
              <a:t>1 eggehvite</a:t>
            </a:r>
          </a:p>
          <a:p>
            <a:pPr algn="ctr"/>
            <a:r>
              <a:rPr lang="nb-NO" altLang="nb-NO" sz="900" dirty="0" smtClean="0">
                <a:ea typeface="ＭＳ Ｐゴシック" pitchFamily="34" charset="-128"/>
              </a:rPr>
              <a:t>2 eggeplommer</a:t>
            </a:r>
          </a:p>
          <a:p>
            <a:pPr algn="ctr"/>
            <a:r>
              <a:rPr lang="nb-NO" altLang="nb-NO" sz="900" dirty="0" smtClean="0">
                <a:ea typeface="ＭＳ Ｐゴシック" pitchFamily="34" charset="-128"/>
              </a:rPr>
              <a:t>1 barneskje sukker</a:t>
            </a:r>
          </a:p>
          <a:p>
            <a:pPr algn="ctr"/>
            <a:endParaRPr lang="nb-NO" altLang="nb-NO" sz="900" dirty="0" smtClean="0">
              <a:ea typeface="ＭＳ Ｐゴシック" pitchFamily="34" charset="-128"/>
            </a:endParaRPr>
          </a:p>
          <a:p>
            <a:pPr algn="ctr"/>
            <a:r>
              <a:rPr lang="nb-NO" altLang="nb-NO" sz="900" b="1" dirty="0" err="1">
                <a:ea typeface="ＭＳ Ｐゴシック" pitchFamily="34" charset="-128"/>
              </a:rPr>
              <a:t>Eggnog</a:t>
            </a:r>
            <a:r>
              <a:rPr lang="nb-NO" altLang="nb-NO" sz="900" b="1" dirty="0">
                <a:ea typeface="ＭＳ Ｐゴシック" pitchFamily="34" charset="-128"/>
              </a:rPr>
              <a:t>, varmedrikk, 2 </a:t>
            </a:r>
            <a:r>
              <a:rPr lang="nb-NO" altLang="nb-NO" sz="900" b="1" dirty="0" err="1">
                <a:ea typeface="ＭＳ Ｐゴシック" pitchFamily="34" charset="-128"/>
              </a:rPr>
              <a:t>porsj</a:t>
            </a:r>
            <a:r>
              <a:rPr lang="nb-NO" altLang="nb-NO" sz="900" b="1" dirty="0">
                <a:ea typeface="ＭＳ Ｐゴシック" pitchFamily="34" charset="-128"/>
              </a:rPr>
              <a:t>.</a:t>
            </a:r>
          </a:p>
          <a:p>
            <a:pPr algn="ctr"/>
            <a:r>
              <a:rPr lang="nb-NO" altLang="nb-NO" sz="900" i="1" dirty="0">
                <a:ea typeface="ＭＳ Ｐゴシック" pitchFamily="34" charset="-128"/>
              </a:rPr>
              <a:t>(490 kcal, 22 g protein)</a:t>
            </a:r>
          </a:p>
          <a:p>
            <a:pPr algn="ctr"/>
            <a:r>
              <a:rPr lang="nb-NO" altLang="nb-NO" sz="900" dirty="0">
                <a:ea typeface="ＭＳ Ｐゴシック" pitchFamily="34" charset="-128"/>
              </a:rPr>
              <a:t>5 dl Sjokolademelk</a:t>
            </a:r>
          </a:p>
          <a:p>
            <a:pPr algn="ctr"/>
            <a:r>
              <a:rPr lang="nb-NO" altLang="nb-NO" sz="900" dirty="0">
                <a:ea typeface="ＭＳ Ｐゴシック" pitchFamily="34" charset="-128"/>
              </a:rPr>
              <a:t>1,5 </a:t>
            </a:r>
            <a:r>
              <a:rPr lang="nb-NO" altLang="nb-NO" sz="900" dirty="0" err="1">
                <a:ea typeface="ＭＳ Ｐゴシック" pitchFamily="34" charset="-128"/>
              </a:rPr>
              <a:t>stk</a:t>
            </a:r>
            <a:r>
              <a:rPr lang="nb-NO" altLang="nb-NO" sz="900" dirty="0">
                <a:ea typeface="ＭＳ Ｐゴシック" pitchFamily="34" charset="-128"/>
              </a:rPr>
              <a:t> eggeplomme</a:t>
            </a:r>
          </a:p>
          <a:p>
            <a:pPr algn="ctr"/>
            <a:r>
              <a:rPr lang="nb-NO" altLang="nb-NO" sz="900" dirty="0">
                <a:ea typeface="ＭＳ Ｐゴシック" pitchFamily="34" charset="-128"/>
              </a:rPr>
              <a:t>1 </a:t>
            </a:r>
            <a:r>
              <a:rPr lang="nb-NO" altLang="nb-NO" sz="900" dirty="0" err="1">
                <a:ea typeface="ＭＳ Ｐゴシック" pitchFamily="34" charset="-128"/>
              </a:rPr>
              <a:t>ss</a:t>
            </a:r>
            <a:r>
              <a:rPr lang="nb-NO" altLang="nb-NO" sz="900" dirty="0">
                <a:ea typeface="ＭＳ Ｐゴシック" pitchFamily="34" charset="-128"/>
              </a:rPr>
              <a:t> honning</a:t>
            </a:r>
          </a:p>
          <a:p>
            <a:pPr algn="ctr"/>
            <a:r>
              <a:rPr lang="nb-NO" altLang="nb-NO" sz="900" dirty="0">
                <a:ea typeface="ＭＳ Ｐゴシック" pitchFamily="34" charset="-128"/>
              </a:rPr>
              <a:t>½ </a:t>
            </a:r>
            <a:r>
              <a:rPr lang="nb-NO" altLang="nb-NO" sz="900" dirty="0" err="1">
                <a:ea typeface="ＭＳ Ｐゴシック" pitchFamily="34" charset="-128"/>
              </a:rPr>
              <a:t>ts</a:t>
            </a:r>
            <a:r>
              <a:rPr lang="nb-NO" altLang="nb-NO" sz="900" dirty="0">
                <a:ea typeface="ＭＳ Ｐゴシック" pitchFamily="34" charset="-128"/>
              </a:rPr>
              <a:t> kanel, malt</a:t>
            </a:r>
          </a:p>
          <a:p>
            <a:pPr algn="ctr"/>
            <a:r>
              <a:rPr lang="nb-NO" altLang="nb-NO" sz="900" dirty="0">
                <a:ea typeface="ＭＳ Ｐゴシック" pitchFamily="34" charset="-128"/>
              </a:rPr>
              <a:t>½ </a:t>
            </a:r>
            <a:r>
              <a:rPr lang="nb-NO" altLang="nb-NO" sz="900" dirty="0" err="1">
                <a:ea typeface="ＭＳ Ｐゴシック" pitchFamily="34" charset="-128"/>
              </a:rPr>
              <a:t>ts</a:t>
            </a:r>
            <a:r>
              <a:rPr lang="nb-NO" altLang="nb-NO" sz="900" dirty="0">
                <a:ea typeface="ＭＳ Ｐゴシック" pitchFamily="34" charset="-128"/>
              </a:rPr>
              <a:t> muskatnøtt, malt</a:t>
            </a:r>
          </a:p>
          <a:p>
            <a:pPr algn="ctr"/>
            <a:r>
              <a:rPr lang="nb-NO" altLang="nb-NO" sz="900" i="1" dirty="0">
                <a:ea typeface="ＭＳ Ｐゴシック" pitchFamily="34" charset="-128"/>
              </a:rPr>
              <a:t>Visp </a:t>
            </a:r>
            <a:r>
              <a:rPr lang="nb-NO" altLang="nb-NO" sz="900" i="1" dirty="0" smtClean="0">
                <a:ea typeface="ＭＳ Ｐゴシック" pitchFamily="34" charset="-128"/>
              </a:rPr>
              <a:t>eggene </a:t>
            </a:r>
            <a:r>
              <a:rPr lang="nb-NO" altLang="nb-NO" sz="900" i="1" dirty="0">
                <a:ea typeface="ＭＳ Ｐゴシック" pitchFamily="34" charset="-128"/>
              </a:rPr>
              <a:t>godt </a:t>
            </a:r>
            <a:r>
              <a:rPr lang="nb-NO" altLang="nb-NO" sz="900" i="1" dirty="0" smtClean="0">
                <a:ea typeface="ＭＳ Ｐゴシック" pitchFamily="34" charset="-128"/>
              </a:rPr>
              <a:t>sammen, deretter hell </a:t>
            </a:r>
            <a:r>
              <a:rPr lang="nb-NO" altLang="nb-NO" sz="900" i="1" dirty="0">
                <a:ea typeface="ＭＳ Ｐゴシック" pitchFamily="34" charset="-128"/>
              </a:rPr>
              <a:t>varm melk med </a:t>
            </a:r>
            <a:r>
              <a:rPr lang="nb-NO" altLang="nb-NO" sz="900" i="1" dirty="0" smtClean="0">
                <a:ea typeface="ＭＳ Ｐゴシック" pitchFamily="34" charset="-128"/>
              </a:rPr>
              <a:t>krydder over eggeplommene mens du visper</a:t>
            </a:r>
            <a:endParaRPr lang="nb-NO" altLang="nb-NO" sz="900" i="1" dirty="0">
              <a:ea typeface="ＭＳ Ｐゴシック" pitchFamily="34" charset="-128"/>
            </a:endParaRPr>
          </a:p>
          <a:p>
            <a:pPr algn="ctr"/>
            <a:endParaRPr lang="nb-NO" altLang="nb-NO" sz="900" dirty="0" smtClean="0">
              <a:ea typeface="ＭＳ Ｐゴシック" pitchFamily="34" charset="-128"/>
            </a:endParaRPr>
          </a:p>
        </p:txBody>
      </p:sp>
      <p:sp>
        <p:nvSpPr>
          <p:cNvPr id="3082" name="TekstSylinder 4"/>
          <p:cNvSpPr txBox="1">
            <a:spLocks noChangeArrowheads="1"/>
          </p:cNvSpPr>
          <p:nvPr/>
        </p:nvSpPr>
        <p:spPr bwMode="auto">
          <a:xfrm>
            <a:off x="1314450" y="396875"/>
            <a:ext cx="184150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34" charset="-128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34" charset="-128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34" charset="-128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34" charset="-128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34" charset="-128"/>
              </a:defRPr>
            </a:lvl9pPr>
          </a:lstStyle>
          <a:p>
            <a:pPr eaLnBrk="1" hangingPunct="1"/>
            <a:endParaRPr lang="nb-NO" altLang="nb-NO"/>
          </a:p>
        </p:txBody>
      </p:sp>
      <p:sp>
        <p:nvSpPr>
          <p:cNvPr id="6" name="TekstSylinder 5"/>
          <p:cNvSpPr txBox="1"/>
          <p:nvPr/>
        </p:nvSpPr>
        <p:spPr>
          <a:xfrm>
            <a:off x="1640508" y="62310"/>
            <a:ext cx="2300630" cy="2616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defTabSz="1042988" eaLnBrk="0" hangingPunct="0">
              <a:defRPr/>
            </a:pPr>
            <a:r>
              <a:rPr lang="nb-NO" altLang="nb-NO" sz="1100" b="1" kern="0" dirty="0">
                <a:solidFill>
                  <a:srgbClr val="000000"/>
                </a:solidFill>
                <a:latin typeface="Calibri"/>
                <a:ea typeface="ＭＳ Ｐゴシック" pitchFamily="-112" charset="-128"/>
              </a:rPr>
              <a:t>N</a:t>
            </a:r>
            <a:r>
              <a:rPr lang="nb-NO" altLang="nb-NO" sz="1100" b="1" kern="0" dirty="0" smtClean="0">
                <a:solidFill>
                  <a:srgbClr val="000000"/>
                </a:solidFill>
                <a:latin typeface="Calibri"/>
                <a:ea typeface="ＭＳ Ｐゴシック" pitchFamily="-112" charset="-128"/>
              </a:rPr>
              <a:t>æringsdrikker </a:t>
            </a:r>
            <a:r>
              <a:rPr lang="nb-NO" altLang="nb-NO" sz="1100" b="1" kern="0" dirty="0">
                <a:solidFill>
                  <a:srgbClr val="000000"/>
                </a:solidFill>
                <a:latin typeface="Calibri"/>
                <a:ea typeface="ＭＳ Ｐゴシック" pitchFamily="-112" charset="-128"/>
              </a:rPr>
              <a:t>du kan lage hjemme</a:t>
            </a:r>
          </a:p>
        </p:txBody>
      </p:sp>
      <p:sp>
        <p:nvSpPr>
          <p:cNvPr id="3084" name="Rektangel 6"/>
          <p:cNvSpPr>
            <a:spLocks noChangeArrowheads="1"/>
          </p:cNvSpPr>
          <p:nvPr/>
        </p:nvSpPr>
        <p:spPr bwMode="auto">
          <a:xfrm>
            <a:off x="381000" y="396875"/>
            <a:ext cx="4605338" cy="3239740"/>
          </a:xfrm>
          <a:prstGeom prst="rect">
            <a:avLst/>
          </a:prstGeom>
          <a:noFill/>
          <a:ln w="9525" algn="ctr">
            <a:solidFill>
              <a:srgbClr val="FFC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defTabSz="1042988" eaLnBrk="0" hangingPunct="0"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34" charset="-128"/>
              </a:defRPr>
            </a:lvl1pPr>
            <a:lvl2pPr marL="742950" indent="-285750" defTabSz="1042988" eaLnBrk="0" hangingPunct="0"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34" charset="-128"/>
              </a:defRPr>
            </a:lvl2pPr>
            <a:lvl3pPr marL="1143000" indent="-228600" defTabSz="1042988" eaLnBrk="0" hangingPunct="0"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34" charset="-128"/>
              </a:defRPr>
            </a:lvl3pPr>
            <a:lvl4pPr marL="1600200" indent="-228600" defTabSz="1042988" eaLnBrk="0" hangingPunct="0"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34" charset="-128"/>
              </a:defRPr>
            </a:lvl4pPr>
            <a:lvl5pPr marL="2057400" indent="-228600" defTabSz="1042988" eaLnBrk="0" hangingPunct="0"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34" charset="-128"/>
              </a:defRPr>
            </a:lvl9pPr>
          </a:lstStyle>
          <a:p>
            <a:pPr eaLnBrk="1" hangingPunct="1"/>
            <a:endParaRPr lang="nb-NO" altLang="nb-NO"/>
          </a:p>
        </p:txBody>
      </p:sp>
      <p:sp>
        <p:nvSpPr>
          <p:cNvPr id="3085" name="Text Box 23"/>
          <p:cNvSpPr txBox="1">
            <a:spLocks noChangeArrowheads="1"/>
          </p:cNvSpPr>
          <p:nvPr/>
        </p:nvSpPr>
        <p:spPr bwMode="auto">
          <a:xfrm>
            <a:off x="381000" y="4213225"/>
            <a:ext cx="417353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1042988" eaLnBrk="0" hangingPunct="0"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34" charset="-128"/>
              </a:defRPr>
            </a:lvl1pPr>
            <a:lvl2pPr marL="742950" indent="-285750" defTabSz="1042988" eaLnBrk="0" hangingPunct="0"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34" charset="-128"/>
              </a:defRPr>
            </a:lvl2pPr>
            <a:lvl3pPr marL="1143000" indent="-228600" defTabSz="1042988" eaLnBrk="0" hangingPunct="0"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34" charset="-128"/>
              </a:defRPr>
            </a:lvl3pPr>
            <a:lvl4pPr marL="1600200" indent="-228600" defTabSz="1042988" eaLnBrk="0" hangingPunct="0"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34" charset="-128"/>
              </a:defRPr>
            </a:lvl4pPr>
            <a:lvl5pPr marL="2057400" indent="-228600" defTabSz="1042988" eaLnBrk="0" hangingPunct="0"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nb-NO" altLang="nb-NO" sz="1200" b="1">
                <a:solidFill>
                  <a:srgbClr val="023982"/>
                </a:solidFill>
                <a:latin typeface="Calibri" pitchFamily="34" charset="0"/>
              </a:rPr>
              <a:t>Ernæringspoliklinikken/Seksjon for klinisk ernæring</a:t>
            </a:r>
          </a:p>
          <a:p>
            <a:pPr eaLnBrk="1" hangingPunct="1"/>
            <a:r>
              <a:rPr lang="nb-NO" altLang="nb-NO" sz="1200" b="1">
                <a:solidFill>
                  <a:srgbClr val="023982"/>
                </a:solidFill>
                <a:latin typeface="Calibri" pitchFamily="34" charset="0"/>
              </a:rPr>
              <a:t>Kreftklinikken</a:t>
            </a:r>
          </a:p>
        </p:txBody>
      </p:sp>
      <p:sp>
        <p:nvSpPr>
          <p:cNvPr id="3086" name="Text Box 24"/>
          <p:cNvSpPr txBox="1">
            <a:spLocks noChangeArrowheads="1"/>
          </p:cNvSpPr>
          <p:nvPr/>
        </p:nvSpPr>
        <p:spPr bwMode="auto">
          <a:xfrm>
            <a:off x="381000" y="4716463"/>
            <a:ext cx="221615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1042988" eaLnBrk="0" hangingPunct="0"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34" charset="-128"/>
              </a:defRPr>
            </a:lvl1pPr>
            <a:lvl2pPr marL="742950" indent="-285750" defTabSz="1042988" eaLnBrk="0" hangingPunct="0"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34" charset="-128"/>
              </a:defRPr>
            </a:lvl2pPr>
            <a:lvl3pPr marL="1143000" indent="-228600" defTabSz="1042988" eaLnBrk="0" hangingPunct="0"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34" charset="-128"/>
              </a:defRPr>
            </a:lvl3pPr>
            <a:lvl4pPr marL="1600200" indent="-228600" defTabSz="1042988" eaLnBrk="0" hangingPunct="0"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34" charset="-128"/>
              </a:defRPr>
            </a:lvl4pPr>
            <a:lvl5pPr marL="2057400" indent="-228600" defTabSz="1042988" eaLnBrk="0" hangingPunct="0"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nb-NO" altLang="nb-NO" sz="900" dirty="0">
                <a:latin typeface="Calibri" pitchFamily="34" charset="0"/>
              </a:rPr>
              <a:t>Besøksadresse:</a:t>
            </a:r>
          </a:p>
          <a:p>
            <a:pPr eaLnBrk="1" hangingPunct="1">
              <a:spcBef>
                <a:spcPct val="20000"/>
              </a:spcBef>
            </a:pPr>
            <a:r>
              <a:rPr lang="nb-NO" altLang="nb-NO" sz="900" dirty="0">
                <a:latin typeface="Calibri" pitchFamily="34" charset="0"/>
              </a:rPr>
              <a:t>Oslo Universitetssykehus – Domus </a:t>
            </a:r>
            <a:r>
              <a:rPr lang="nb-NO" altLang="nb-NO" sz="900" dirty="0" err="1">
                <a:latin typeface="Calibri" pitchFamily="34" charset="0"/>
              </a:rPr>
              <a:t>Medica</a:t>
            </a:r>
            <a:r>
              <a:rPr lang="nb-NO" altLang="nb-NO" sz="900" dirty="0">
                <a:latin typeface="Calibri" pitchFamily="34" charset="0"/>
              </a:rPr>
              <a:t>, Ernæringspoliklinikken</a:t>
            </a:r>
          </a:p>
          <a:p>
            <a:pPr eaLnBrk="1" hangingPunct="1">
              <a:spcBef>
                <a:spcPct val="20000"/>
              </a:spcBef>
            </a:pPr>
            <a:r>
              <a:rPr lang="nb-NO" altLang="nb-NO" sz="900" dirty="0">
                <a:latin typeface="Calibri" pitchFamily="34" charset="0"/>
              </a:rPr>
              <a:t>Sognsvannsveien 9, inngang K</a:t>
            </a:r>
          </a:p>
          <a:p>
            <a:pPr eaLnBrk="1" hangingPunct="1">
              <a:spcBef>
                <a:spcPct val="20000"/>
              </a:spcBef>
            </a:pPr>
            <a:r>
              <a:rPr lang="nb-NO" altLang="nb-NO" sz="900" dirty="0">
                <a:latin typeface="Calibri" pitchFamily="34" charset="0"/>
              </a:rPr>
              <a:t>0372 Oslo</a:t>
            </a:r>
          </a:p>
          <a:p>
            <a:pPr eaLnBrk="1" hangingPunct="1">
              <a:spcBef>
                <a:spcPct val="20000"/>
              </a:spcBef>
            </a:pPr>
            <a:r>
              <a:rPr lang="nb-NO" altLang="nb-NO" sz="900" dirty="0">
                <a:latin typeface="Calibri" pitchFamily="34" charset="0"/>
              </a:rPr>
              <a:t> </a:t>
            </a:r>
          </a:p>
          <a:p>
            <a:pPr eaLnBrk="1" hangingPunct="1">
              <a:spcBef>
                <a:spcPct val="20000"/>
              </a:spcBef>
            </a:pPr>
            <a:r>
              <a:rPr lang="nb-NO" altLang="nb-NO" sz="900" dirty="0" err="1">
                <a:latin typeface="Calibri" pitchFamily="34" charset="0"/>
              </a:rPr>
              <a:t>Postadr</a:t>
            </a:r>
            <a:r>
              <a:rPr lang="nb-NO" altLang="nb-NO" sz="900" dirty="0">
                <a:latin typeface="Calibri" pitchFamily="34" charset="0"/>
              </a:rPr>
              <a:t>: Postboks 4950 Nydalen, 0424 Oslo</a:t>
            </a:r>
          </a:p>
          <a:p>
            <a:pPr eaLnBrk="1" hangingPunct="1">
              <a:spcBef>
                <a:spcPct val="20000"/>
              </a:spcBef>
            </a:pPr>
            <a:endParaRPr lang="nb-NO" altLang="nb-NO" sz="900" dirty="0">
              <a:latin typeface="Calibri" pitchFamily="34" charset="0"/>
            </a:endParaRPr>
          </a:p>
          <a:p>
            <a:pPr eaLnBrk="1" hangingPunct="1">
              <a:spcBef>
                <a:spcPct val="20000"/>
              </a:spcBef>
            </a:pPr>
            <a:r>
              <a:rPr lang="nb-NO" altLang="nb-NO" sz="900" dirty="0">
                <a:latin typeface="Calibri" pitchFamily="34" charset="0"/>
              </a:rPr>
              <a:t>Telefon: 230 79 050 </a:t>
            </a:r>
          </a:p>
        </p:txBody>
      </p:sp>
      <p:sp>
        <p:nvSpPr>
          <p:cNvPr id="3087" name="Text Box 25"/>
          <p:cNvSpPr txBox="1">
            <a:spLocks noChangeArrowheads="1"/>
          </p:cNvSpPr>
          <p:nvPr/>
        </p:nvSpPr>
        <p:spPr bwMode="auto">
          <a:xfrm>
            <a:off x="2743200" y="4733925"/>
            <a:ext cx="2133600" cy="1039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1042988" eaLnBrk="0" hangingPunct="0"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34" charset="-128"/>
              </a:defRPr>
            </a:lvl1pPr>
            <a:lvl2pPr marL="742950" indent="-285750" defTabSz="1042988" eaLnBrk="0" hangingPunct="0"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34" charset="-128"/>
              </a:defRPr>
            </a:lvl2pPr>
            <a:lvl3pPr marL="1143000" indent="-228600" defTabSz="1042988" eaLnBrk="0" hangingPunct="0"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34" charset="-128"/>
              </a:defRPr>
            </a:lvl3pPr>
            <a:lvl4pPr marL="1600200" indent="-228600" defTabSz="1042988" eaLnBrk="0" hangingPunct="0"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34" charset="-128"/>
              </a:defRPr>
            </a:lvl4pPr>
            <a:lvl5pPr marL="2057400" indent="-228600" defTabSz="1042988" eaLnBrk="0" hangingPunct="0"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Wingdings 2" pitchFamily="18" charset="2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15000"/>
              </a:spcBef>
            </a:pPr>
            <a:r>
              <a:rPr lang="nb-NO" altLang="nb-NO" sz="900" b="1">
                <a:latin typeface="Calibri" pitchFamily="34" charset="0"/>
              </a:rPr>
              <a:t>Hvordan få time ved Ernæringspoliklinikken</a:t>
            </a:r>
          </a:p>
          <a:p>
            <a:pPr eaLnBrk="1" hangingPunct="1">
              <a:spcBef>
                <a:spcPct val="15000"/>
              </a:spcBef>
            </a:pPr>
            <a:r>
              <a:rPr lang="nb-NO" altLang="nb-NO" sz="900">
                <a:latin typeface="Calibri" pitchFamily="34" charset="0"/>
              </a:rPr>
              <a:t>Hvis du følges av en lege ved OUS, kan denne sende henvisning til oss direkte i journalsystemet.</a:t>
            </a:r>
          </a:p>
          <a:p>
            <a:pPr eaLnBrk="1" hangingPunct="1">
              <a:spcBef>
                <a:spcPct val="15000"/>
              </a:spcBef>
            </a:pPr>
            <a:endParaRPr lang="nb-NO" altLang="nb-NO" sz="900">
              <a:latin typeface="Calibri" pitchFamily="34" charset="0"/>
            </a:endParaRPr>
          </a:p>
          <a:p>
            <a:pPr eaLnBrk="1" hangingPunct="1">
              <a:spcBef>
                <a:spcPct val="15000"/>
              </a:spcBef>
            </a:pPr>
            <a:r>
              <a:rPr lang="nb-NO" altLang="nb-NO" sz="900">
                <a:latin typeface="Calibri" pitchFamily="34" charset="0"/>
              </a:rPr>
              <a:t>Fastlege kan henvise til oss via sentralt henvisningsmottak ved OUS.</a:t>
            </a:r>
          </a:p>
        </p:txBody>
      </p:sp>
      <p:sp>
        <p:nvSpPr>
          <p:cNvPr id="2" name="TekstSylinder 1"/>
          <p:cNvSpPr txBox="1"/>
          <p:nvPr/>
        </p:nvSpPr>
        <p:spPr>
          <a:xfrm>
            <a:off x="3664429" y="6358111"/>
            <a:ext cx="1261884" cy="2308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nb-NO" sz="900" smtClean="0">
                <a:latin typeface="+mn-lt"/>
              </a:rPr>
              <a:t>Revidert: </a:t>
            </a:r>
            <a:r>
              <a:rPr lang="nb-NO" sz="900" dirty="0" smtClean="0">
                <a:latin typeface="+mn-lt"/>
              </a:rPr>
              <a:t>Februar 2019</a:t>
            </a:r>
            <a:endParaRPr lang="nb-NO" sz="9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Plassholder for tekst 7"/>
          <p:cNvSpPr>
            <a:spLocks noGrp="1"/>
          </p:cNvSpPr>
          <p:nvPr>
            <p:ph type="body" sz="quarter" idx="16"/>
          </p:nvPr>
        </p:nvSpPr>
        <p:spPr>
          <a:xfrm>
            <a:off x="381000" y="539750"/>
            <a:ext cx="4678363" cy="1008063"/>
          </a:xfrm>
        </p:spPr>
        <p:txBody>
          <a:bodyPr/>
          <a:lstStyle/>
          <a:p>
            <a:r>
              <a:rPr lang="nb-NO" altLang="nb-NO" sz="1100" dirty="0" smtClean="0">
                <a:solidFill>
                  <a:srgbClr val="004E8D"/>
                </a:solidFill>
                <a:ea typeface="ＭＳ Ｐゴシック" pitchFamily="34" charset="-128"/>
              </a:rPr>
              <a:t>Flytende kost omfatter mat som er flytende og med jevn konsistens og uten klumper eller mat som smelter i munnen før svelging.  </a:t>
            </a:r>
          </a:p>
          <a:p>
            <a:r>
              <a:rPr lang="nb-NO" altLang="nb-NO" sz="1100" dirty="0" smtClean="0">
                <a:solidFill>
                  <a:srgbClr val="004E8D"/>
                </a:solidFill>
                <a:ea typeface="ＭＳ Ｐゴシック" pitchFamily="34" charset="-128"/>
              </a:rPr>
              <a:t>Målet med denne </a:t>
            </a:r>
            <a:r>
              <a:rPr lang="nb-NO" altLang="nb-NO" sz="1100" dirty="0" err="1" smtClean="0">
                <a:solidFill>
                  <a:srgbClr val="004E8D"/>
                </a:solidFill>
                <a:ea typeface="ＭＳ Ｐゴシック" pitchFamily="34" charset="-128"/>
              </a:rPr>
              <a:t>kostformen</a:t>
            </a:r>
            <a:r>
              <a:rPr lang="nb-NO" altLang="nb-NO" sz="1100" dirty="0" smtClean="0">
                <a:solidFill>
                  <a:srgbClr val="004E8D"/>
                </a:solidFill>
                <a:ea typeface="ＭＳ Ｐゴシック" pitchFamily="34" charset="-128"/>
              </a:rPr>
              <a:t> er å sikre et trygt inntak av mat og unngå komplikasjoner etter kirurgi. </a:t>
            </a:r>
          </a:p>
          <a:p>
            <a:r>
              <a:rPr lang="nb-NO" altLang="nb-NO" sz="1100" dirty="0" smtClean="0">
                <a:solidFill>
                  <a:srgbClr val="004E8D"/>
                </a:solidFill>
                <a:ea typeface="ＭＳ Ｐゴシック" pitchFamily="34" charset="-128"/>
              </a:rPr>
              <a:t>Denne brosjyren er utarbeidet for pasienter som har </a:t>
            </a:r>
            <a:r>
              <a:rPr lang="nb-NO" altLang="nb-NO" sz="1100" smtClean="0">
                <a:solidFill>
                  <a:srgbClr val="004E8D"/>
                </a:solidFill>
                <a:ea typeface="ＭＳ Ｐゴシック" pitchFamily="34" charset="-128"/>
              </a:rPr>
              <a:t>gjennomgått operasjon </a:t>
            </a:r>
            <a:r>
              <a:rPr lang="nb-NO" altLang="nb-NO" sz="1100" dirty="0" smtClean="0">
                <a:solidFill>
                  <a:srgbClr val="004E8D"/>
                </a:solidFill>
                <a:ea typeface="ＭＳ Ｐゴシック" pitchFamily="34" charset="-128"/>
              </a:rPr>
              <a:t>i spiserør og/eller magesekk, men kan brukes ved andre tilstander dersom det er anbefalt av lege eller klinisk ernæringsfysiolog. </a:t>
            </a:r>
          </a:p>
        </p:txBody>
      </p:sp>
      <p:sp>
        <p:nvSpPr>
          <p:cNvPr id="4099" name="Plassholder for tekst 8"/>
          <p:cNvSpPr>
            <a:spLocks noGrp="1"/>
          </p:cNvSpPr>
          <p:nvPr>
            <p:ph type="body" sz="quarter" idx="17"/>
          </p:nvPr>
        </p:nvSpPr>
        <p:spPr>
          <a:xfrm>
            <a:off x="381000" y="252413"/>
            <a:ext cx="4752975" cy="290512"/>
          </a:xfrm>
        </p:spPr>
        <p:txBody>
          <a:bodyPr/>
          <a:lstStyle/>
          <a:p>
            <a:r>
              <a:rPr lang="nb-NO" altLang="nb-NO" b="1" dirty="0" smtClean="0">
                <a:solidFill>
                  <a:srgbClr val="004E8D"/>
                </a:solidFill>
                <a:ea typeface="ＭＳ Ｐゴシック" pitchFamily="34" charset="-128"/>
              </a:rPr>
              <a:t>Flytende kost</a:t>
            </a:r>
          </a:p>
        </p:txBody>
      </p:sp>
      <p:sp>
        <p:nvSpPr>
          <p:cNvPr id="3" name="TekstSylinder 2"/>
          <p:cNvSpPr txBox="1"/>
          <p:nvPr/>
        </p:nvSpPr>
        <p:spPr>
          <a:xfrm>
            <a:off x="306388" y="1764407"/>
            <a:ext cx="4968304" cy="517064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nb-NO" sz="1000" b="1" dirty="0" smtClean="0">
                <a:latin typeface="+mj-lt"/>
                <a:ea typeface="ＭＳ Ｐゴシック" pitchFamily="-112" charset="-128"/>
              </a:rPr>
              <a:t>Generelle råd: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b-NO" sz="1000" dirty="0" smtClean="0">
                <a:latin typeface="+mj-lt"/>
                <a:ea typeface="ＭＳ Ｐゴシック" pitchFamily="-112" charset="-128"/>
              </a:rPr>
              <a:t>Porsjonsstørrelse: 1-3 dl. Start med 1 dl de første dagene, deretter øk med 1-2 dl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b-NO" sz="1000" dirty="0" smtClean="0">
                <a:latin typeface="+mj-lt"/>
                <a:ea typeface="ＭＳ Ｐゴシック" pitchFamily="-112" charset="-128"/>
              </a:rPr>
              <a:t>Oppnå 3-4 hovedmåltider per dag i form av suppe</a:t>
            </a:r>
            <a:endParaRPr lang="nb-NO" sz="1000" dirty="0">
              <a:latin typeface="+mj-lt"/>
              <a:ea typeface="ＭＳ Ｐゴシック" pitchFamily="-112" charset="-128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b-NO" sz="1000" dirty="0" smtClean="0">
                <a:latin typeface="+mj-lt"/>
                <a:ea typeface="ＭＳ Ｐゴシック" pitchFamily="-112" charset="-128"/>
              </a:rPr>
              <a:t>Bruk meieriprodukter </a:t>
            </a:r>
            <a:r>
              <a:rPr lang="nb-NO" sz="1000" dirty="0">
                <a:latin typeface="+mj-lt"/>
                <a:ea typeface="ＭＳ Ｐゴシック" pitchFamily="-112" charset="-128"/>
              </a:rPr>
              <a:t>som mellommåltider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b-NO" sz="1000" dirty="0" smtClean="0">
                <a:latin typeface="+mj-lt"/>
                <a:ea typeface="ＭＳ Ｐゴシック" pitchFamily="-112" charset="-128"/>
              </a:rPr>
              <a:t>Velg produkter som gir deg mest proteiner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b-NO" sz="1000" dirty="0" smtClean="0">
                <a:latin typeface="+mj-lt"/>
                <a:ea typeface="ＭＳ Ｐゴシック" pitchFamily="-112" charset="-128"/>
              </a:rPr>
              <a:t>Desserter burde velges utenom hovedmåltider og skal ikke erstatte et hovedmåltid</a:t>
            </a:r>
            <a:endParaRPr lang="nb-NO" sz="1000" dirty="0">
              <a:latin typeface="+mj-lt"/>
              <a:ea typeface="ＭＳ Ｐゴシック" pitchFamily="-112" charset="-128"/>
            </a:endParaRPr>
          </a:p>
          <a:p>
            <a:pPr>
              <a:defRPr/>
            </a:pPr>
            <a:endParaRPr lang="nb-NO" sz="1000" b="1" dirty="0">
              <a:latin typeface="+mj-lt"/>
              <a:ea typeface="ＭＳ Ｐゴシック" pitchFamily="-112" charset="-128"/>
            </a:endParaRPr>
          </a:p>
          <a:p>
            <a:pPr>
              <a:defRPr/>
            </a:pPr>
            <a:r>
              <a:rPr lang="nb-NO" sz="1000" b="1" dirty="0">
                <a:latin typeface="+mj-lt"/>
                <a:ea typeface="ＭＳ Ｐゴシック" pitchFamily="-112" charset="-128"/>
              </a:rPr>
              <a:t>Flytende </a:t>
            </a:r>
            <a:r>
              <a:rPr lang="nb-NO" sz="1000" b="1" dirty="0" smtClean="0">
                <a:latin typeface="+mj-lt"/>
                <a:ea typeface="ＭＳ Ｐゴシック" pitchFamily="-112" charset="-128"/>
              </a:rPr>
              <a:t>mat</a:t>
            </a:r>
            <a:r>
              <a:rPr lang="nb-NO" sz="1000" b="1" dirty="0">
                <a:latin typeface="+mj-lt"/>
                <a:ea typeface="ＭＳ Ｐゴシック" pitchFamily="-112" charset="-128"/>
              </a:rPr>
              <a:t>:</a:t>
            </a:r>
            <a:r>
              <a:rPr lang="nb-NO" sz="1000" b="1" dirty="0" smtClean="0">
                <a:latin typeface="+mj-lt"/>
                <a:ea typeface="ＭＳ Ｐゴシック" pitchFamily="-112" charset="-128"/>
              </a:rPr>
              <a:t> </a:t>
            </a:r>
          </a:p>
          <a:p>
            <a:pPr marL="171450" indent="-171450">
              <a:buFontTx/>
              <a:buChar char="-"/>
              <a:defRPr/>
            </a:pPr>
            <a:r>
              <a:rPr lang="nb-NO" sz="1000" dirty="0">
                <a:latin typeface="+mj-lt"/>
                <a:ea typeface="ＭＳ Ｐゴシック" pitchFamily="-112" charset="-128"/>
              </a:rPr>
              <a:t>Suppe med/uten melk: </a:t>
            </a:r>
          </a:p>
          <a:p>
            <a:pPr marL="628650" lvl="1" indent="-171450">
              <a:buFontTx/>
              <a:buChar char="-"/>
              <a:defRPr/>
            </a:pPr>
            <a:r>
              <a:rPr lang="nb-NO" sz="1000" dirty="0">
                <a:latin typeface="+mj-lt"/>
                <a:ea typeface="ＭＳ Ｐゴシック" pitchFamily="-112" charset="-128"/>
              </a:rPr>
              <a:t>Havresuppe </a:t>
            </a:r>
            <a:r>
              <a:rPr lang="nb-NO" sz="1000" dirty="0" smtClean="0">
                <a:latin typeface="+mj-lt"/>
                <a:ea typeface="ＭＳ Ｐゴシック" pitchFamily="-112" charset="-128"/>
              </a:rPr>
              <a:t>eller </a:t>
            </a:r>
            <a:r>
              <a:rPr lang="nb-NO" sz="1000" dirty="0">
                <a:latin typeface="+mj-lt"/>
                <a:ea typeface="ＭＳ Ｐゴシック" pitchFamily="-112" charset="-128"/>
              </a:rPr>
              <a:t>en tynn blendet havregrøt</a:t>
            </a:r>
          </a:p>
          <a:p>
            <a:pPr marL="628650" lvl="1" indent="-171450">
              <a:buFontTx/>
              <a:buChar char="-"/>
              <a:defRPr/>
            </a:pPr>
            <a:r>
              <a:rPr lang="nb-NO" sz="1000" dirty="0">
                <a:latin typeface="+mj-lt"/>
                <a:ea typeface="ＭＳ Ｐゴシック" pitchFamily="-112" charset="-128"/>
              </a:rPr>
              <a:t>Andre supper: Blomkål, tomat, rotgrønnsak</a:t>
            </a:r>
            <a:r>
              <a:rPr lang="nb-NO" sz="1000" dirty="0" smtClean="0">
                <a:latin typeface="+mj-lt"/>
                <a:ea typeface="ＭＳ Ｐゴシック" pitchFamily="-112" charset="-128"/>
              </a:rPr>
              <a:t>, asparges, gulrot</a:t>
            </a:r>
          </a:p>
          <a:p>
            <a:pPr marL="628650" lvl="1" indent="-171450">
              <a:buFontTx/>
              <a:buChar char="-"/>
              <a:defRPr/>
            </a:pPr>
            <a:r>
              <a:rPr lang="nb-NO" sz="1000" dirty="0" smtClean="0">
                <a:latin typeface="+mj-lt"/>
                <a:ea typeface="ＭＳ Ｐゴシック" pitchFamily="-112" charset="-128"/>
              </a:rPr>
              <a:t>Tomatsuppe tilsatt egg, blendet</a:t>
            </a:r>
          </a:p>
          <a:p>
            <a:pPr marL="171450" indent="-171450">
              <a:buFontTx/>
              <a:buChar char="-"/>
              <a:defRPr/>
            </a:pPr>
            <a:r>
              <a:rPr lang="nb-NO" sz="1000" dirty="0">
                <a:latin typeface="+mj-lt"/>
                <a:ea typeface="ＭＳ Ｐゴシック" pitchFamily="-112" charset="-128"/>
              </a:rPr>
              <a:t>Yoghurt uten klumper</a:t>
            </a:r>
          </a:p>
          <a:p>
            <a:pPr marL="171450" indent="-171450">
              <a:buFontTx/>
              <a:buChar char="-"/>
              <a:defRPr/>
            </a:pPr>
            <a:r>
              <a:rPr lang="nb-NO" sz="1000" dirty="0" smtClean="0">
                <a:latin typeface="+mj-lt"/>
                <a:ea typeface="ＭＳ Ｐゴシック" pitchFamily="-112" charset="-128"/>
              </a:rPr>
              <a:t>Næringsdrikker, forholdsvis melkebaserte </a:t>
            </a:r>
            <a:endParaRPr lang="nb-NO" sz="1000" dirty="0">
              <a:latin typeface="+mj-lt"/>
              <a:ea typeface="ＭＳ Ｐゴシック" pitchFamily="-112" charset="-128"/>
            </a:endParaRPr>
          </a:p>
          <a:p>
            <a:pPr>
              <a:defRPr/>
            </a:pPr>
            <a:endParaRPr lang="nb-NO" sz="1000" dirty="0">
              <a:latin typeface="+mj-lt"/>
              <a:ea typeface="ＭＳ Ｐゴシック" pitchFamily="-112" charset="-128"/>
            </a:endParaRPr>
          </a:p>
          <a:p>
            <a:pPr>
              <a:defRPr/>
            </a:pPr>
            <a:r>
              <a:rPr lang="nb-NO" sz="1000" b="1" dirty="0" smtClean="0">
                <a:latin typeface="+mj-lt"/>
                <a:ea typeface="ＭＳ Ｐゴシック" pitchFamily="-112" charset="-128"/>
              </a:rPr>
              <a:t>Drikke</a:t>
            </a:r>
            <a:r>
              <a:rPr lang="nb-NO" sz="1000" dirty="0" smtClean="0">
                <a:latin typeface="+mj-lt"/>
                <a:ea typeface="ＭＳ Ｐゴシック" pitchFamily="-112" charset="-128"/>
              </a:rPr>
              <a:t> </a:t>
            </a:r>
            <a:r>
              <a:rPr lang="nb-NO" sz="1000" dirty="0">
                <a:latin typeface="+mj-lt"/>
                <a:ea typeface="ＭＳ Ｐゴシック" pitchFamily="-112" charset="-128"/>
              </a:rPr>
              <a:t>som inneholder proteiner vil regnes som </a:t>
            </a:r>
            <a:r>
              <a:rPr lang="nb-NO" sz="1000" dirty="0" smtClean="0">
                <a:latin typeface="+mj-lt"/>
                <a:ea typeface="ＭＳ Ｐゴシック" pitchFamily="-112" charset="-128"/>
              </a:rPr>
              <a:t>mat og kan brukes som mellommåltid: </a:t>
            </a:r>
          </a:p>
          <a:p>
            <a:pPr marL="171450" indent="-171450">
              <a:buFontTx/>
              <a:buChar char="-"/>
              <a:defRPr/>
            </a:pPr>
            <a:r>
              <a:rPr lang="nb-NO" sz="1000" dirty="0" smtClean="0">
                <a:latin typeface="+mj-lt"/>
                <a:ea typeface="ＭＳ Ｐゴシック" pitchFamily="-112" charset="-128"/>
              </a:rPr>
              <a:t>Melk </a:t>
            </a:r>
            <a:r>
              <a:rPr lang="nb-NO" sz="1000" dirty="0">
                <a:latin typeface="+mj-lt"/>
                <a:ea typeface="ＭＳ Ｐゴシック" pitchFamily="-112" charset="-128"/>
              </a:rPr>
              <a:t>(søt, sur), sjokolademelk, milkshake, varm </a:t>
            </a:r>
            <a:r>
              <a:rPr lang="nb-NO" sz="1000" dirty="0" smtClean="0">
                <a:latin typeface="+mj-lt"/>
                <a:ea typeface="ＭＳ Ｐゴシック" pitchFamily="-112" charset="-128"/>
              </a:rPr>
              <a:t>sjokolade kokt på melk, E+ drikk</a:t>
            </a:r>
          </a:p>
          <a:p>
            <a:pPr marL="171450" indent="-171450">
              <a:buFontTx/>
              <a:buChar char="-"/>
              <a:defRPr/>
            </a:pPr>
            <a:r>
              <a:rPr lang="nb-NO" sz="1000" dirty="0" err="1" smtClean="0">
                <a:latin typeface="+mj-lt"/>
                <a:ea typeface="ＭＳ Ｐゴシック" pitchFamily="-112" charset="-128"/>
              </a:rPr>
              <a:t>Smoothie</a:t>
            </a:r>
            <a:r>
              <a:rPr lang="nb-NO" sz="1000" dirty="0">
                <a:latin typeface="+mj-lt"/>
                <a:ea typeface="ＭＳ Ｐゴシック" pitchFamily="-112" charset="-128"/>
              </a:rPr>
              <a:t> </a:t>
            </a:r>
            <a:r>
              <a:rPr lang="nb-NO" sz="1000" dirty="0" smtClean="0">
                <a:latin typeface="+mj-lt"/>
                <a:ea typeface="ＭＳ Ｐゴシック" pitchFamily="-112" charset="-128"/>
              </a:rPr>
              <a:t>(kjøkkenet </a:t>
            </a:r>
            <a:r>
              <a:rPr lang="nb-NO" sz="1000" dirty="0">
                <a:latin typeface="+mj-lt"/>
                <a:ea typeface="ＭＳ Ｐゴシック" pitchFamily="-112" charset="-128"/>
              </a:rPr>
              <a:t>lager </a:t>
            </a:r>
            <a:r>
              <a:rPr lang="nb-NO" sz="1000" dirty="0" smtClean="0">
                <a:latin typeface="+mj-lt"/>
                <a:ea typeface="ＭＳ Ｐゴシック" pitchFamily="-112" charset="-128"/>
              </a:rPr>
              <a:t>på forespørsel)</a:t>
            </a:r>
          </a:p>
          <a:p>
            <a:pPr>
              <a:defRPr/>
            </a:pPr>
            <a:endParaRPr lang="nb-NO" sz="1000" dirty="0" smtClean="0">
              <a:latin typeface="+mj-lt"/>
              <a:ea typeface="ＭＳ Ｐゴシック" pitchFamily="-112" charset="-128"/>
            </a:endParaRPr>
          </a:p>
          <a:p>
            <a:pPr>
              <a:defRPr/>
            </a:pPr>
            <a:r>
              <a:rPr lang="nb-NO" sz="1000" b="1" dirty="0" smtClean="0">
                <a:latin typeface="+mj-lt"/>
                <a:ea typeface="ＭＳ Ｐゴシック" pitchFamily="-112" charset="-128"/>
              </a:rPr>
              <a:t>Dessert</a:t>
            </a:r>
            <a:r>
              <a:rPr lang="nb-NO" sz="1000" dirty="0" smtClean="0">
                <a:latin typeface="+mj-lt"/>
                <a:ea typeface="ＭＳ Ｐゴシック" pitchFamily="-112" charset="-128"/>
              </a:rPr>
              <a:t>, proteinholdig:</a:t>
            </a:r>
            <a:endParaRPr lang="nb-NO" sz="1000" dirty="0">
              <a:latin typeface="+mj-lt"/>
              <a:ea typeface="ＭＳ Ｐゴシック" pitchFamily="-112" charset="-128"/>
            </a:endParaRPr>
          </a:p>
          <a:p>
            <a:pPr marL="171450" indent="-171450">
              <a:buFontTx/>
              <a:buChar char="-"/>
              <a:defRPr/>
            </a:pPr>
            <a:r>
              <a:rPr lang="nb-NO" sz="1000" dirty="0" smtClean="0">
                <a:latin typeface="+mj-lt"/>
                <a:ea typeface="ＭＳ Ｐゴシック" pitchFamily="-112" charset="-128"/>
              </a:rPr>
              <a:t>Iskrem</a:t>
            </a:r>
          </a:p>
          <a:p>
            <a:pPr marL="171450" indent="-171450">
              <a:buFontTx/>
              <a:buChar char="-"/>
              <a:defRPr/>
            </a:pPr>
            <a:r>
              <a:rPr lang="nb-NO" sz="1000" dirty="0" smtClean="0">
                <a:latin typeface="+mj-lt"/>
                <a:ea typeface="ＭＳ Ｐゴシック" pitchFamily="-112" charset="-128"/>
              </a:rPr>
              <a:t>Karamellpudding, sjokoladepudding, bringebærmousse</a:t>
            </a:r>
            <a:endParaRPr lang="nb-NO" sz="1000" dirty="0">
              <a:latin typeface="+mj-lt"/>
              <a:ea typeface="ＭＳ Ｐゴシック" pitchFamily="-112" charset="-128"/>
            </a:endParaRPr>
          </a:p>
          <a:p>
            <a:pPr>
              <a:defRPr/>
            </a:pPr>
            <a:endParaRPr lang="nb-NO" sz="1000" b="1" dirty="0">
              <a:latin typeface="+mj-lt"/>
              <a:ea typeface="ＭＳ Ｐゴシック" pitchFamily="-112" charset="-128"/>
            </a:endParaRPr>
          </a:p>
          <a:p>
            <a:pPr>
              <a:defRPr/>
            </a:pPr>
            <a:endParaRPr lang="nb-NO" sz="1000" b="1" dirty="0" smtClean="0">
              <a:latin typeface="+mj-lt"/>
              <a:ea typeface="ＭＳ Ｐゴシック" pitchFamily="-112" charset="-128"/>
            </a:endParaRPr>
          </a:p>
          <a:p>
            <a:pPr>
              <a:defRPr/>
            </a:pPr>
            <a:r>
              <a:rPr lang="nb-NO" sz="1000" b="1" dirty="0" smtClean="0">
                <a:latin typeface="+mj-lt"/>
                <a:ea typeface="ＭＳ Ｐゴシック" pitchFamily="-112" charset="-128"/>
              </a:rPr>
              <a:t>Beriking </a:t>
            </a:r>
            <a:r>
              <a:rPr lang="nb-NO" sz="1000" b="1" dirty="0">
                <a:latin typeface="+mj-lt"/>
                <a:ea typeface="ＭＳ Ｐゴシック" pitchFamily="-112" charset="-128"/>
              </a:rPr>
              <a:t>av </a:t>
            </a:r>
            <a:r>
              <a:rPr lang="nb-NO" sz="1000" b="1" dirty="0" smtClean="0">
                <a:latin typeface="+mj-lt"/>
                <a:ea typeface="ＭＳ Ｐゴシック" pitchFamily="-112" charset="-128"/>
              </a:rPr>
              <a:t>mat:</a:t>
            </a:r>
            <a:endParaRPr lang="nb-NO" sz="1000" b="1" dirty="0">
              <a:latin typeface="+mj-lt"/>
              <a:ea typeface="ＭＳ Ｐゴシック" pitchFamily="-112" charset="-128"/>
            </a:endParaRPr>
          </a:p>
          <a:p>
            <a:pPr>
              <a:defRPr/>
            </a:pPr>
            <a:r>
              <a:rPr lang="nb-NO" sz="1000" dirty="0">
                <a:latin typeface="+mj-lt"/>
                <a:ea typeface="ＭＳ Ｐゴシック" pitchFamily="-112" charset="-128"/>
              </a:rPr>
              <a:t>Flytende kost </a:t>
            </a:r>
            <a:r>
              <a:rPr lang="nb-NO" sz="1000" dirty="0" smtClean="0">
                <a:latin typeface="+mj-lt"/>
                <a:ea typeface="ＭＳ Ｐゴシック" pitchFamily="-112" charset="-128"/>
              </a:rPr>
              <a:t>kan </a:t>
            </a:r>
            <a:r>
              <a:rPr lang="nb-NO" sz="1000" dirty="0" err="1" smtClean="0">
                <a:latin typeface="+mj-lt"/>
                <a:ea typeface="ＭＳ Ｐゴシック" pitchFamily="-112" charset="-128"/>
              </a:rPr>
              <a:t>energiberikes</a:t>
            </a:r>
            <a:r>
              <a:rPr lang="nb-NO" sz="1000" dirty="0" smtClean="0">
                <a:latin typeface="+mj-lt"/>
                <a:ea typeface="ＭＳ Ｐゴシック" pitchFamily="-112" charset="-128"/>
              </a:rPr>
              <a:t> med:</a:t>
            </a:r>
            <a:endParaRPr lang="nb-NO" sz="1000" dirty="0">
              <a:latin typeface="+mj-lt"/>
              <a:ea typeface="ＭＳ Ｐゴシック" pitchFamily="-112" charset="-128"/>
            </a:endParaRPr>
          </a:p>
          <a:p>
            <a:pPr marL="171450" indent="-171450">
              <a:buFontTx/>
              <a:buChar char="-"/>
              <a:defRPr/>
            </a:pPr>
            <a:r>
              <a:rPr lang="nb-NO" sz="1000" dirty="0">
                <a:latin typeface="+mj-lt"/>
                <a:ea typeface="ＭＳ Ｐゴシック" pitchFamily="-112" charset="-128"/>
              </a:rPr>
              <a:t>Proteiner: melk, egg, kjøtt, fisk, proteinpulver </a:t>
            </a:r>
          </a:p>
          <a:p>
            <a:pPr marL="171450" indent="-171450">
              <a:buFontTx/>
              <a:buChar char="-"/>
              <a:defRPr/>
            </a:pPr>
            <a:r>
              <a:rPr lang="nb-NO" sz="1000" dirty="0">
                <a:latin typeface="+mj-lt"/>
                <a:ea typeface="ＭＳ Ｐゴシック" pitchFamily="-112" charset="-128"/>
              </a:rPr>
              <a:t>Fett: olje, smør, rømme, fløte, </a:t>
            </a:r>
            <a:r>
              <a:rPr lang="nb-NO" sz="1000" dirty="0" err="1">
                <a:latin typeface="+mj-lt"/>
                <a:ea typeface="ＭＳ Ｐゴシック" pitchFamily="-112" charset="-128"/>
              </a:rPr>
              <a:t>kesam</a:t>
            </a:r>
            <a:endParaRPr lang="nb-NO" sz="1000" b="1" dirty="0">
              <a:latin typeface="+mj-lt"/>
              <a:ea typeface="ＭＳ Ｐゴシック" pitchFamily="-112" charset="-128"/>
            </a:endParaRPr>
          </a:p>
          <a:p>
            <a:pPr marL="171450" indent="-171450">
              <a:buFontTx/>
              <a:buChar char="-"/>
              <a:defRPr/>
            </a:pPr>
            <a:r>
              <a:rPr lang="nb-NO" sz="1000" dirty="0" smtClean="0">
                <a:latin typeface="+mj-lt"/>
                <a:ea typeface="ＭＳ Ｐゴシック" pitchFamily="-112" charset="-128"/>
              </a:rPr>
              <a:t>Karbohydrater: sukker</a:t>
            </a:r>
            <a:r>
              <a:rPr lang="nb-NO" sz="1000" dirty="0">
                <a:latin typeface="+mj-lt"/>
                <a:ea typeface="ＭＳ Ｐゴシック" pitchFamily="-112" charset="-128"/>
              </a:rPr>
              <a:t>, </a:t>
            </a:r>
            <a:r>
              <a:rPr lang="nb-NO" sz="1000" dirty="0" smtClean="0">
                <a:latin typeface="+mj-lt"/>
                <a:ea typeface="ＭＳ Ｐゴシック" pitchFamily="-112" charset="-128"/>
              </a:rPr>
              <a:t>honning, mel, havregryn, ris, pasta (blendet)</a:t>
            </a:r>
          </a:p>
          <a:p>
            <a:pPr>
              <a:defRPr/>
            </a:pPr>
            <a:endParaRPr lang="nb-NO" sz="1000" b="1" dirty="0" smtClean="0">
              <a:latin typeface="+mj-lt"/>
              <a:ea typeface="ＭＳ Ｐゴシック" pitchFamily="-112" charset="-128"/>
            </a:endParaRPr>
          </a:p>
          <a:p>
            <a:pPr>
              <a:defRPr/>
            </a:pPr>
            <a:r>
              <a:rPr lang="nb-NO" sz="1000" dirty="0" smtClean="0">
                <a:latin typeface="+mj-lt"/>
                <a:ea typeface="ＭＳ Ｐゴシック" pitchFamily="-112" charset="-128"/>
              </a:rPr>
              <a:t>Klare væsker er drikker som inneholder verken proteiner eller fett:</a:t>
            </a:r>
            <a:endParaRPr lang="nb-NO" sz="1000" dirty="0">
              <a:latin typeface="+mj-lt"/>
              <a:ea typeface="ＭＳ Ｐゴシック" pitchFamily="-112" charset="-128"/>
            </a:endParaRPr>
          </a:p>
          <a:p>
            <a:pPr marL="171450" indent="-171450">
              <a:buFontTx/>
              <a:buChar char="-"/>
              <a:defRPr/>
            </a:pPr>
            <a:r>
              <a:rPr lang="nb-NO" sz="1000" dirty="0">
                <a:latin typeface="+mj-lt"/>
                <a:ea typeface="ＭＳ Ｐゴシック" pitchFamily="-112" charset="-128"/>
              </a:rPr>
              <a:t>Vann, saft, juice, kaffe, </a:t>
            </a:r>
            <a:r>
              <a:rPr lang="nb-NO" sz="1000" dirty="0" smtClean="0">
                <a:latin typeface="+mj-lt"/>
                <a:ea typeface="ＭＳ Ｐゴシック" pitchFamily="-112" charset="-128"/>
              </a:rPr>
              <a:t>te, vørterøl, </a:t>
            </a:r>
            <a:r>
              <a:rPr lang="nb-NO" sz="1000" dirty="0" err="1" smtClean="0">
                <a:latin typeface="+mj-lt"/>
                <a:ea typeface="ＭＳ Ｐゴシック" pitchFamily="-112" charset="-128"/>
              </a:rPr>
              <a:t>saftis</a:t>
            </a:r>
            <a:endParaRPr lang="nb-NO" sz="1000" dirty="0">
              <a:latin typeface="+mj-lt"/>
              <a:ea typeface="ＭＳ Ｐゴシック" pitchFamily="-112" charset="-128"/>
            </a:endParaRPr>
          </a:p>
          <a:p>
            <a:pPr marL="171450" indent="-171450">
              <a:buFontTx/>
              <a:buChar char="-"/>
              <a:defRPr/>
            </a:pPr>
            <a:endParaRPr lang="nb-NO" sz="1000" dirty="0">
              <a:latin typeface="+mj-lt"/>
              <a:ea typeface="ＭＳ Ｐゴシック" pitchFamily="-112" charset="-128"/>
            </a:endParaRPr>
          </a:p>
        </p:txBody>
      </p:sp>
      <p:pic>
        <p:nvPicPr>
          <p:cNvPr id="4101" name="Picture 14" descr="4f55d2035aecc6210a000000-72919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0888" y="4106863"/>
            <a:ext cx="2089150" cy="140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Tabel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2516542"/>
              </p:ext>
            </p:extLst>
          </p:nvPr>
        </p:nvGraphicFramePr>
        <p:xfrm>
          <a:off x="5705475" y="252413"/>
          <a:ext cx="2449513" cy="2983054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1368846"/>
                <a:gridCol w="504311"/>
                <a:gridCol w="576356"/>
              </a:tblGrid>
              <a:tr h="143842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dirty="0" smtClean="0">
                          <a:effectLst/>
                          <a:latin typeface="+mj-lt"/>
                        </a:rPr>
                        <a:t>Drikke</a:t>
                      </a:r>
                      <a:endParaRPr lang="nb-NO" sz="11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615" marR="68615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b-NO" sz="900" dirty="0" smtClean="0">
                          <a:effectLst/>
                          <a:latin typeface="+mj-lt"/>
                        </a:rPr>
                        <a:t>100</a:t>
                      </a:r>
                      <a:r>
                        <a:rPr lang="nb-NO" sz="900" baseline="0" dirty="0" smtClean="0">
                          <a:effectLst/>
                          <a:latin typeface="+mj-lt"/>
                        </a:rPr>
                        <a:t> ml</a:t>
                      </a:r>
                      <a:endParaRPr lang="nb-NO" sz="9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615" marR="68615" marT="0" marB="0"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</a:tr>
              <a:tr h="305749"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900" dirty="0" smtClean="0">
                          <a:effectLst/>
                          <a:latin typeface="+mj-lt"/>
                        </a:rPr>
                        <a:t>Energi (kcal)</a:t>
                      </a:r>
                      <a:endParaRPr lang="nb-NO" sz="9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615" marR="686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900" dirty="0" smtClean="0">
                          <a:effectLst/>
                          <a:latin typeface="+mj-lt"/>
                        </a:rPr>
                        <a:t>Protein (g)</a:t>
                      </a:r>
                      <a:endParaRPr lang="nb-NO" sz="9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615" marR="68615" marT="0" marB="0"/>
                </a:tc>
              </a:tr>
              <a:tr h="152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900" b="0" dirty="0" smtClean="0">
                          <a:effectLst/>
                          <a:latin typeface="+mj-lt"/>
                        </a:rPr>
                        <a:t>Melk, hel</a:t>
                      </a:r>
                      <a:endParaRPr lang="nb-NO" sz="9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615" marR="686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900" dirty="0" smtClean="0">
                          <a:effectLst/>
                          <a:latin typeface="+mj-lt"/>
                        </a:rPr>
                        <a:t>63</a:t>
                      </a:r>
                      <a:endParaRPr lang="nb-NO" sz="9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615" marR="686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9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3</a:t>
                      </a:r>
                      <a:endParaRPr lang="nb-NO" sz="9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615" marR="68615" marT="0" marB="0"/>
                </a:tc>
              </a:tr>
              <a:tr h="152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900" b="0" dirty="0" smtClean="0">
                          <a:effectLst/>
                          <a:latin typeface="+mj-lt"/>
                        </a:rPr>
                        <a:t>Melk, lett</a:t>
                      </a:r>
                      <a:endParaRPr lang="nb-NO" sz="9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615" marR="686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900" dirty="0" smtClean="0">
                          <a:effectLst/>
                          <a:latin typeface="+mj-lt"/>
                        </a:rPr>
                        <a:t>43</a:t>
                      </a:r>
                      <a:endParaRPr lang="nb-NO" sz="9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615" marR="686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9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3</a:t>
                      </a:r>
                      <a:endParaRPr lang="nb-NO" sz="9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615" marR="68615" marT="0" marB="0"/>
                </a:tc>
              </a:tr>
              <a:tr h="152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900" b="0" dirty="0" smtClean="0">
                          <a:effectLst/>
                          <a:latin typeface="+mj-lt"/>
                        </a:rPr>
                        <a:t>Melk, skummet</a:t>
                      </a:r>
                      <a:endParaRPr lang="nb-NO" sz="9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615" marR="686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90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33</a:t>
                      </a:r>
                      <a:endParaRPr lang="nb-NO" sz="9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615" marR="686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900" dirty="0">
                          <a:effectLst/>
                          <a:latin typeface="+mj-lt"/>
                          <a:ea typeface="+mn-ea"/>
                          <a:cs typeface="+mn-cs"/>
                        </a:rPr>
                        <a:t>3</a:t>
                      </a:r>
                      <a:endParaRPr lang="nb-NO" sz="9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615" marR="68615" marT="0" marB="0"/>
                </a:tc>
              </a:tr>
              <a:tr h="152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900" b="0" dirty="0" err="1">
                          <a:effectLst/>
                          <a:latin typeface="+mj-lt"/>
                        </a:rPr>
                        <a:t>Biola</a:t>
                      </a:r>
                      <a:r>
                        <a:rPr lang="nb-NO" sz="900" b="0" dirty="0">
                          <a:effectLst/>
                          <a:latin typeface="+mj-lt"/>
                        </a:rPr>
                        <a:t>/Cultura naturell</a:t>
                      </a:r>
                      <a:endParaRPr lang="nb-NO" sz="9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615" marR="686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90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43</a:t>
                      </a:r>
                      <a:endParaRPr lang="nb-NO" sz="9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615" marR="686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90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3</a:t>
                      </a:r>
                      <a:endParaRPr lang="nb-NO" sz="9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615" marR="68615" marT="0" marB="0"/>
                </a:tc>
              </a:tr>
              <a:tr h="152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900" b="0" dirty="0" err="1">
                          <a:effectLst/>
                          <a:latin typeface="+mj-lt"/>
                        </a:rPr>
                        <a:t>Biola</a:t>
                      </a:r>
                      <a:r>
                        <a:rPr lang="nb-NO" sz="900" b="0" dirty="0">
                          <a:effectLst/>
                          <a:latin typeface="+mj-lt"/>
                        </a:rPr>
                        <a:t>/Cultura </a:t>
                      </a:r>
                      <a:r>
                        <a:rPr lang="nb-NO" sz="900" b="0" dirty="0" smtClean="0">
                          <a:effectLst/>
                          <a:latin typeface="+mj-lt"/>
                        </a:rPr>
                        <a:t>med</a:t>
                      </a:r>
                      <a:r>
                        <a:rPr lang="nb-NO" sz="900" b="0" baseline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nb-NO" sz="900" b="0" dirty="0" smtClean="0">
                          <a:effectLst/>
                          <a:latin typeface="+mj-lt"/>
                        </a:rPr>
                        <a:t>smak</a:t>
                      </a:r>
                      <a:endParaRPr lang="nb-NO" sz="9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615" marR="686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90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67</a:t>
                      </a:r>
                      <a:endParaRPr lang="nb-NO" sz="9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615" marR="686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900" dirty="0" smtClean="0">
                          <a:effectLst/>
                          <a:latin typeface="+mj-lt"/>
                        </a:rPr>
                        <a:t>3</a:t>
                      </a:r>
                      <a:endParaRPr lang="nb-NO" sz="9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615" marR="68615" marT="0" marB="0"/>
                </a:tc>
              </a:tr>
              <a:tr h="152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900" b="0" dirty="0">
                          <a:effectLst/>
                          <a:latin typeface="+mj-lt"/>
                        </a:rPr>
                        <a:t>E+ drikk </a:t>
                      </a:r>
                      <a:r>
                        <a:rPr lang="nb-NO" sz="900" b="0" dirty="0" smtClean="0">
                          <a:effectLst/>
                          <a:latin typeface="+mj-lt"/>
                        </a:rPr>
                        <a:t>med</a:t>
                      </a:r>
                      <a:r>
                        <a:rPr lang="nb-NO" sz="900" b="0" baseline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nb-NO" sz="900" b="0" dirty="0" smtClean="0">
                          <a:effectLst/>
                          <a:latin typeface="+mj-lt"/>
                        </a:rPr>
                        <a:t>smak</a:t>
                      </a:r>
                      <a:endParaRPr lang="nb-NO" sz="9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615" marR="686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90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175</a:t>
                      </a:r>
                      <a:endParaRPr lang="nb-NO" sz="9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615" marR="686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90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7,5</a:t>
                      </a:r>
                      <a:endParaRPr lang="nb-NO" sz="9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615" marR="68615" marT="0" marB="0"/>
                </a:tc>
              </a:tr>
              <a:tr h="152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9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Liva</a:t>
                      </a:r>
                      <a:r>
                        <a:rPr lang="nb-NO" sz="900" b="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 solbærdrikk</a:t>
                      </a:r>
                      <a:endParaRPr lang="nb-NO" sz="9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615" marR="686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9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67</a:t>
                      </a:r>
                      <a:endParaRPr lang="nb-NO" sz="9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615" marR="686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9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4</a:t>
                      </a:r>
                      <a:endParaRPr lang="nb-NO" sz="9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615" marR="68615" marT="0" marB="0"/>
                </a:tc>
              </a:tr>
              <a:tr h="152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900" b="0" dirty="0" err="1" smtClean="0">
                          <a:effectLst/>
                          <a:latin typeface="+mj-lt"/>
                        </a:rPr>
                        <a:t>Smoothie</a:t>
                      </a:r>
                      <a:r>
                        <a:rPr lang="nb-NO" sz="900" b="0" baseline="0" dirty="0" smtClean="0">
                          <a:effectLst/>
                          <a:latin typeface="+mj-lt"/>
                        </a:rPr>
                        <a:t> j</a:t>
                      </a:r>
                      <a:r>
                        <a:rPr lang="nb-NO" sz="900" b="0" dirty="0" smtClean="0">
                          <a:effectLst/>
                          <a:latin typeface="+mj-lt"/>
                        </a:rPr>
                        <a:t>ordbær</a:t>
                      </a:r>
                      <a:endParaRPr lang="nb-NO" sz="9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615" marR="686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90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77</a:t>
                      </a:r>
                      <a:endParaRPr lang="nb-NO" sz="9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615" marR="686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90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3</a:t>
                      </a:r>
                      <a:endParaRPr lang="nb-NO" sz="900" dirty="0" smtClean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615" marR="68615" marT="0" marB="0"/>
                </a:tc>
              </a:tr>
              <a:tr h="152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900" b="0" dirty="0" err="1" smtClean="0">
                          <a:effectLst/>
                          <a:latin typeface="+mj-lt"/>
                        </a:rPr>
                        <a:t>Smoothie</a:t>
                      </a:r>
                      <a:r>
                        <a:rPr lang="nb-NO" sz="900" b="0" dirty="0" smtClean="0">
                          <a:effectLst/>
                          <a:latin typeface="+mj-lt"/>
                        </a:rPr>
                        <a:t> mango</a:t>
                      </a:r>
                      <a:endParaRPr lang="nb-NO" sz="9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615" marR="686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90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73</a:t>
                      </a:r>
                      <a:endParaRPr lang="nb-NO" sz="9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615" marR="686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90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2</a:t>
                      </a:r>
                      <a:endParaRPr lang="nb-NO" sz="900" dirty="0" smtClean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615" marR="68615" marT="0" marB="0"/>
                </a:tc>
              </a:tr>
              <a:tr h="152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900" b="0" dirty="0" smtClean="0">
                          <a:effectLst/>
                          <a:latin typeface="+mj-lt"/>
                        </a:rPr>
                        <a:t>Kakao, rett i koppen</a:t>
                      </a:r>
                      <a:endParaRPr lang="nb-NO" sz="9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615" marR="686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900" dirty="0" smtClean="0">
                          <a:effectLst/>
                          <a:latin typeface="+mj-lt"/>
                        </a:rPr>
                        <a:t>80 </a:t>
                      </a:r>
                      <a:endParaRPr lang="nb-NO" sz="9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615" marR="686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90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2</a:t>
                      </a:r>
                      <a:endParaRPr lang="nb-NO" sz="9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615" marR="68615" marT="0" marB="0"/>
                </a:tc>
              </a:tr>
              <a:tr h="152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900" b="0" dirty="0">
                          <a:effectLst/>
                          <a:latin typeface="+mj-lt"/>
                        </a:rPr>
                        <a:t>Vørterøl</a:t>
                      </a:r>
                      <a:endParaRPr lang="nb-NO" sz="9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615" marR="686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90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40</a:t>
                      </a:r>
                      <a:endParaRPr lang="nb-NO" sz="9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615" marR="686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90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  <a:endParaRPr lang="nb-NO" sz="9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615" marR="68615" marT="0" marB="0"/>
                </a:tc>
              </a:tr>
              <a:tr h="152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900" b="0" dirty="0" smtClean="0">
                          <a:effectLst/>
                          <a:latin typeface="+mj-lt"/>
                        </a:rPr>
                        <a:t>Juice appelsin</a:t>
                      </a:r>
                      <a:endParaRPr lang="nb-NO" sz="9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615" marR="686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90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43</a:t>
                      </a:r>
                      <a:endParaRPr lang="nb-NO" sz="9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615" marR="686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9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1</a:t>
                      </a:r>
                      <a:endParaRPr lang="nb-NO" sz="9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615" marR="68615" marT="0" marB="0"/>
                </a:tc>
              </a:tr>
              <a:tr h="152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9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Juice eple</a:t>
                      </a:r>
                      <a:endParaRPr lang="nb-NO" sz="9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615" marR="686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9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43</a:t>
                      </a:r>
                      <a:endParaRPr lang="nb-NO" sz="9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615" marR="686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9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-</a:t>
                      </a:r>
                      <a:endParaRPr lang="nb-NO" sz="9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615" marR="68615" marT="0" marB="0"/>
                </a:tc>
              </a:tr>
              <a:tr h="152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900" b="0" dirty="0" smtClean="0">
                          <a:effectLst/>
                          <a:latin typeface="+mj-lt"/>
                        </a:rPr>
                        <a:t>Saft, sukkerholdig </a:t>
                      </a:r>
                      <a:endParaRPr lang="nb-NO" sz="9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615" marR="686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90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43</a:t>
                      </a:r>
                      <a:endParaRPr lang="nb-NO" sz="9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615" marR="686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900" dirty="0" smtClean="0">
                          <a:effectLst/>
                          <a:latin typeface="+mj-lt"/>
                        </a:rPr>
                        <a:t>-</a:t>
                      </a:r>
                      <a:endParaRPr lang="nb-NO" sz="9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615" marR="68615" marT="0" marB="0"/>
                </a:tc>
              </a:tr>
              <a:tr h="152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9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Brus, sukkerholdig</a:t>
                      </a:r>
                      <a:endParaRPr lang="nb-NO" sz="9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615" marR="686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9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43</a:t>
                      </a:r>
                      <a:endParaRPr lang="nb-NO" sz="9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615" marR="686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9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-</a:t>
                      </a:r>
                      <a:endParaRPr lang="nb-NO" sz="9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615" marR="68615" marT="0" marB="0"/>
                </a:tc>
              </a:tr>
              <a:tr h="152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900" b="0" dirty="0">
                          <a:effectLst/>
                          <a:latin typeface="+mj-lt"/>
                        </a:rPr>
                        <a:t>Buljong</a:t>
                      </a:r>
                      <a:endParaRPr lang="nb-NO" sz="9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615" marR="686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900" dirty="0">
                          <a:effectLst/>
                          <a:latin typeface="+mj-lt"/>
                          <a:ea typeface="+mn-ea"/>
                          <a:cs typeface="+mn-cs"/>
                        </a:rPr>
                        <a:t>3</a:t>
                      </a:r>
                      <a:endParaRPr lang="nb-NO" sz="9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615" marR="686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900" dirty="0" smtClean="0">
                          <a:effectLst/>
                          <a:latin typeface="+mj-lt"/>
                        </a:rPr>
                        <a:t>0,3</a:t>
                      </a:r>
                      <a:endParaRPr lang="nb-NO" sz="9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615" marR="68615" marT="0" marB="0"/>
                </a:tc>
              </a:tr>
            </a:tbl>
          </a:graphicData>
        </a:graphic>
      </p:graphicFrame>
      <p:pic>
        <p:nvPicPr>
          <p:cNvPr id="4176" name="Picture 1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0888" y="374650"/>
            <a:ext cx="2089150" cy="1389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77" name="Picture 1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0888" y="2246313"/>
            <a:ext cx="2089150" cy="139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2" name="Tabell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1795864"/>
              </p:ext>
            </p:extLst>
          </p:nvPr>
        </p:nvGraphicFramePr>
        <p:xfrm>
          <a:off x="5705475" y="3269624"/>
          <a:ext cx="2449513" cy="2383215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1368846"/>
                <a:gridCol w="504311"/>
                <a:gridCol w="576356"/>
              </a:tblGrid>
              <a:tr h="215999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b-NO" sz="1100" dirty="0" smtClean="0">
                          <a:effectLst/>
                          <a:latin typeface="+mj-lt"/>
                        </a:rPr>
                        <a:t>Supper</a:t>
                      </a:r>
                      <a:endParaRPr lang="nb-NO" sz="11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615" marR="68615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b-NO" sz="900" dirty="0" smtClean="0">
                          <a:effectLst/>
                          <a:latin typeface="+mj-lt"/>
                        </a:rPr>
                        <a:t>100 ml</a:t>
                      </a:r>
                    </a:p>
                  </a:txBody>
                  <a:tcPr marL="68615" marR="68615" marT="0" marB="0"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</a:tr>
              <a:tr h="210517"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b-NO" sz="900" dirty="0" smtClean="0">
                          <a:effectLst/>
                          <a:latin typeface="+mj-lt"/>
                        </a:rPr>
                        <a:t>Energi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b-NO" sz="900" dirty="0" smtClean="0">
                          <a:effectLst/>
                          <a:latin typeface="+mj-lt"/>
                        </a:rPr>
                        <a:t>(kcal)</a:t>
                      </a:r>
                      <a:endParaRPr lang="nb-NO" sz="9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615" marR="686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b-NO" sz="900" dirty="0" smtClean="0">
                          <a:effectLst/>
                          <a:latin typeface="+mj-lt"/>
                        </a:rPr>
                        <a:t>Protein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b-NO" sz="900" b="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(g)</a:t>
                      </a:r>
                      <a:endParaRPr lang="nb-NO" sz="9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615" marR="68615" marT="0" marB="0"/>
                </a:tc>
              </a:tr>
              <a:tr h="20575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b-NO" sz="900" b="0" dirty="0" smtClean="0">
                          <a:effectLst/>
                          <a:latin typeface="+mj-lt"/>
                        </a:rPr>
                        <a:t>Aspargessuppe m/melk</a:t>
                      </a:r>
                      <a:endParaRPr lang="nb-NO" sz="9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615" marR="686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b-NO" sz="900" dirty="0" smtClean="0">
                          <a:effectLst/>
                          <a:latin typeface="+mj-lt"/>
                        </a:rPr>
                        <a:t>90</a:t>
                      </a:r>
                      <a:endParaRPr lang="nb-NO" sz="9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615" marR="686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b-NO" sz="90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1</a:t>
                      </a:r>
                      <a:endParaRPr lang="nb-NO" sz="9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615" marR="68615" marT="0" marB="0"/>
                </a:tc>
              </a:tr>
              <a:tr h="1680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b-NO" sz="900" b="0" dirty="0" smtClean="0">
                          <a:effectLst/>
                          <a:latin typeface="+mj-lt"/>
                        </a:rPr>
                        <a:t>Blomkålsuppe m/melk</a:t>
                      </a:r>
                      <a:endParaRPr lang="nb-NO" sz="9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615" marR="686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b-NO" sz="900" dirty="0" smtClean="0">
                          <a:effectLst/>
                          <a:latin typeface="+mj-lt"/>
                        </a:rPr>
                        <a:t>80</a:t>
                      </a:r>
                      <a:endParaRPr lang="nb-NO" sz="9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615" marR="686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b-NO" sz="90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1</a:t>
                      </a:r>
                      <a:endParaRPr lang="nb-NO" sz="9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615" marR="68615" marT="0" marB="0"/>
                </a:tc>
              </a:tr>
              <a:tr h="21602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b-NO" sz="900" b="0" dirty="0" smtClean="0">
                          <a:effectLst/>
                          <a:latin typeface="+mj-lt"/>
                        </a:rPr>
                        <a:t>Blomkålsuppe uten melk</a:t>
                      </a:r>
                      <a:endParaRPr lang="nb-NO" sz="9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615" marR="686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b-NO" sz="900" dirty="0" smtClean="0">
                          <a:effectLst/>
                          <a:latin typeface="+mj-lt"/>
                        </a:rPr>
                        <a:t>65</a:t>
                      </a:r>
                      <a:endParaRPr lang="nb-NO" sz="9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615" marR="686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b-NO" sz="90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1</a:t>
                      </a:r>
                      <a:endParaRPr lang="nb-NO" sz="9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615" marR="68615" marT="0" marB="0"/>
                </a:tc>
              </a:tr>
              <a:tr h="20575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b-NO" sz="9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Bringebær suppe </a:t>
                      </a:r>
                      <a:endParaRPr lang="nb-NO" sz="9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615" marR="686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b-NO" sz="9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40</a:t>
                      </a:r>
                      <a:endParaRPr lang="nb-NO" sz="9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615" marR="686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b-NO" sz="9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0</a:t>
                      </a:r>
                      <a:endParaRPr lang="nb-NO" sz="9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615" marR="68615" marT="0" marB="0"/>
                </a:tc>
              </a:tr>
              <a:tr h="20575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b-NO" sz="900" b="0" dirty="0" smtClean="0">
                          <a:effectLst/>
                          <a:latin typeface="+mj-lt"/>
                        </a:rPr>
                        <a:t>Gulrotsuppe m/lime</a:t>
                      </a:r>
                      <a:endParaRPr lang="nb-NO" sz="9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615" marR="686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b-NO" sz="900" dirty="0" smtClean="0">
                          <a:effectLst/>
                          <a:latin typeface="+mj-lt"/>
                        </a:rPr>
                        <a:t>95</a:t>
                      </a:r>
                      <a:endParaRPr lang="nb-NO" sz="9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615" marR="686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b-NO" sz="90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4</a:t>
                      </a:r>
                      <a:endParaRPr lang="nb-NO" sz="9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615" marR="68615" marT="0" marB="0"/>
                </a:tc>
              </a:tr>
              <a:tr h="20575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b-NO" sz="900" b="0" dirty="0" smtClean="0">
                          <a:effectLst/>
                          <a:latin typeface="+mj-lt"/>
                        </a:rPr>
                        <a:t>Rotgrønnsakssuppe</a:t>
                      </a:r>
                      <a:endParaRPr lang="nb-NO" sz="9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615" marR="686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b-NO" sz="900" dirty="0" smtClean="0">
                          <a:effectLst/>
                          <a:latin typeface="+mj-lt"/>
                        </a:rPr>
                        <a:t>75</a:t>
                      </a:r>
                      <a:endParaRPr lang="nb-NO" sz="9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615" marR="686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b-NO" sz="9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1</a:t>
                      </a:r>
                      <a:endParaRPr lang="nb-NO" sz="9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615" marR="68615" marT="0" marB="0"/>
                </a:tc>
              </a:tr>
              <a:tr h="20575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b-NO" sz="900" b="0" dirty="0" smtClean="0">
                          <a:effectLst/>
                          <a:latin typeface="+mj-lt"/>
                        </a:rPr>
                        <a:t>Tomatsuppe m/</a:t>
                      </a:r>
                      <a:r>
                        <a:rPr lang="nb-NO" sz="900" b="0" baseline="0" dirty="0" smtClean="0">
                          <a:effectLst/>
                          <a:latin typeface="+mj-lt"/>
                        </a:rPr>
                        <a:t>melk</a:t>
                      </a:r>
                      <a:endParaRPr lang="nb-NO" sz="9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615" marR="686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b-NO" sz="900" dirty="0" smtClean="0">
                          <a:effectLst/>
                          <a:latin typeface="+mj-lt"/>
                        </a:rPr>
                        <a:t>105</a:t>
                      </a:r>
                      <a:endParaRPr lang="nb-NO" sz="9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615" marR="686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b-NO" sz="9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2</a:t>
                      </a:r>
                      <a:endParaRPr lang="nb-NO" sz="9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615" marR="68615" marT="0" marB="0"/>
                </a:tc>
              </a:tr>
              <a:tr h="20575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b-NO" sz="900" b="0" dirty="0" smtClean="0">
                          <a:effectLst/>
                          <a:latin typeface="+mj-lt"/>
                        </a:rPr>
                        <a:t>Tomatsuppe uten melk</a:t>
                      </a:r>
                      <a:endParaRPr lang="nb-NO" sz="9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615" marR="686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b-NO" sz="900" dirty="0" smtClean="0">
                          <a:effectLst/>
                          <a:latin typeface="+mj-lt"/>
                        </a:rPr>
                        <a:t>75</a:t>
                      </a:r>
                      <a:endParaRPr lang="nb-NO" sz="9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615" marR="686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b-NO" sz="90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1</a:t>
                      </a:r>
                      <a:endParaRPr lang="nb-NO" sz="9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615" marR="68615" marT="0" marB="0"/>
                </a:tc>
              </a:tr>
              <a:tr h="2743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b-NO" sz="900" b="0" dirty="0" smtClean="0">
                          <a:effectLst/>
                          <a:latin typeface="+mj-lt"/>
                        </a:rPr>
                        <a:t>Tomatsuppe m/melk og kokt egg</a:t>
                      </a:r>
                      <a:endParaRPr lang="nb-NO" sz="9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615" marR="686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b-NO" sz="90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110</a:t>
                      </a:r>
                      <a:endParaRPr lang="nb-NO" sz="9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615" marR="686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b-NO" sz="900" dirty="0" smtClean="0">
                          <a:effectLst/>
                          <a:latin typeface="+mj-lt"/>
                        </a:rPr>
                        <a:t>4</a:t>
                      </a:r>
                      <a:endParaRPr lang="nb-NO" sz="9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615" marR="68615" marT="0" marB="0"/>
                </a:tc>
              </a:tr>
            </a:tbl>
          </a:graphicData>
        </a:graphic>
      </p:graphicFrame>
      <p:graphicFrame>
        <p:nvGraphicFramePr>
          <p:cNvPr id="24" name="Tabell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3642596"/>
              </p:ext>
            </p:extLst>
          </p:nvPr>
        </p:nvGraphicFramePr>
        <p:xfrm>
          <a:off x="5705475" y="5673449"/>
          <a:ext cx="2449513" cy="1829911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1368846"/>
                <a:gridCol w="504311"/>
                <a:gridCol w="576356"/>
              </a:tblGrid>
              <a:tr h="280001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dirty="0" smtClean="0">
                          <a:effectLst/>
                          <a:latin typeface="+mj-lt"/>
                        </a:rPr>
                        <a:t>Dessert</a:t>
                      </a:r>
                      <a:endParaRPr lang="nb-NO" sz="11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615" marR="68615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900" dirty="0" smtClean="0">
                          <a:effectLst/>
                          <a:latin typeface="+mj-lt"/>
                        </a:rPr>
                        <a:t>En</a:t>
                      </a:r>
                      <a:r>
                        <a:rPr lang="nb-NO" sz="900" baseline="0" dirty="0" smtClean="0">
                          <a:effectLst/>
                          <a:latin typeface="+mj-lt"/>
                        </a:rPr>
                        <a:t> p</a:t>
                      </a:r>
                      <a:r>
                        <a:rPr lang="nb-NO" sz="900" dirty="0" smtClean="0">
                          <a:effectLst/>
                          <a:latin typeface="+mj-lt"/>
                        </a:rPr>
                        <a:t>orsjon</a:t>
                      </a:r>
                      <a:endParaRPr lang="nb-NO" sz="9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615" marR="68615" marT="0" marB="0"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</a:tr>
              <a:tr h="223999"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b-NO" sz="9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Energi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b-NO" sz="9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(kcal)</a:t>
                      </a:r>
                      <a:endParaRPr lang="nb-NO" sz="900" b="1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615" marR="686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b-NO" sz="9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Protein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b-NO" sz="9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(g)</a:t>
                      </a:r>
                      <a:endParaRPr lang="nb-NO" sz="9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615" marR="68615" marT="0" marB="0"/>
                </a:tc>
              </a:tr>
              <a:tr h="1577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900" b="0" dirty="0" smtClean="0">
                          <a:effectLst/>
                          <a:latin typeface="+mj-lt"/>
                        </a:rPr>
                        <a:t>Bringebærmousse (90 g)</a:t>
                      </a:r>
                      <a:endParaRPr lang="nb-NO" sz="9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615" marR="686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900" dirty="0" smtClean="0">
                          <a:effectLst/>
                          <a:latin typeface="+mj-lt"/>
                        </a:rPr>
                        <a:t>200</a:t>
                      </a:r>
                      <a:endParaRPr lang="nb-NO" sz="9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615" marR="686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900" dirty="0" smtClean="0">
                          <a:effectLst/>
                          <a:latin typeface="+mj-lt"/>
                        </a:rPr>
                        <a:t>2,5</a:t>
                      </a:r>
                      <a:endParaRPr lang="nb-NO" sz="9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615" marR="68615" marT="0" marB="0"/>
                </a:tc>
              </a:tr>
              <a:tr h="3154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900" b="0" dirty="0" smtClean="0">
                          <a:effectLst/>
                          <a:latin typeface="+mj-lt"/>
                        </a:rPr>
                        <a:t>Jordbær og mangomousse (90 g)</a:t>
                      </a:r>
                      <a:endParaRPr lang="nb-NO" sz="9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615" marR="686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900" dirty="0" smtClean="0">
                          <a:effectLst/>
                          <a:latin typeface="+mj-lt"/>
                        </a:rPr>
                        <a:t>180</a:t>
                      </a:r>
                      <a:endParaRPr lang="nb-NO" sz="9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615" marR="686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900" dirty="0" smtClean="0">
                          <a:effectLst/>
                          <a:latin typeface="+mj-lt"/>
                        </a:rPr>
                        <a:t>2,5</a:t>
                      </a:r>
                      <a:endParaRPr lang="nb-NO" sz="9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615" marR="68615" marT="0" marB="0"/>
                </a:tc>
              </a:tr>
              <a:tr h="3154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900" b="0" dirty="0" smtClean="0">
                          <a:effectLst/>
                          <a:latin typeface="+mj-lt"/>
                        </a:rPr>
                        <a:t>Yoghurtmousse med</a:t>
                      </a:r>
                      <a:r>
                        <a:rPr lang="nb-NO" sz="900" b="0" baseline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nb-NO" sz="900" b="0" dirty="0" smtClean="0">
                          <a:effectLst/>
                          <a:latin typeface="+mj-lt"/>
                        </a:rPr>
                        <a:t>skogsbær (90 g)</a:t>
                      </a:r>
                      <a:endParaRPr lang="nb-NO" sz="9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615" marR="686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900" dirty="0" smtClean="0">
                          <a:effectLst/>
                          <a:latin typeface="+mj-lt"/>
                        </a:rPr>
                        <a:t>110</a:t>
                      </a:r>
                      <a:endParaRPr lang="nb-NO" sz="9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615" marR="686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900" dirty="0" smtClean="0">
                          <a:effectLst/>
                          <a:latin typeface="+mj-lt"/>
                        </a:rPr>
                        <a:t>2,5</a:t>
                      </a:r>
                      <a:endParaRPr lang="nb-NO" sz="9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615" marR="68615" marT="0" marB="0"/>
                </a:tc>
              </a:tr>
              <a:tr h="1714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9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Yoghurt</a:t>
                      </a:r>
                      <a:r>
                        <a:rPr lang="nb-NO" sz="900" b="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 Tine (125 g)</a:t>
                      </a:r>
                      <a:endParaRPr lang="nb-NO" sz="9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615" marR="686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9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115</a:t>
                      </a:r>
                      <a:endParaRPr lang="nb-NO" sz="9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615" marR="686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9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5</a:t>
                      </a:r>
                      <a:endParaRPr lang="nb-NO" sz="9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615" marR="68615" marT="0" marB="0"/>
                </a:tc>
              </a:tr>
              <a:tr h="1577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900" b="0" dirty="0" smtClean="0">
                          <a:effectLst/>
                          <a:latin typeface="+mj-lt"/>
                        </a:rPr>
                        <a:t>Iskrem (75 g)</a:t>
                      </a:r>
                      <a:endParaRPr lang="nb-NO" sz="9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615" marR="686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900" dirty="0" smtClean="0">
                          <a:effectLst/>
                          <a:latin typeface="+mj-lt"/>
                        </a:rPr>
                        <a:t>145</a:t>
                      </a:r>
                      <a:endParaRPr lang="nb-NO" sz="9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615" marR="686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900" dirty="0" smtClean="0">
                          <a:effectLst/>
                          <a:latin typeface="+mj-lt"/>
                        </a:rPr>
                        <a:t>2</a:t>
                      </a:r>
                      <a:endParaRPr lang="nb-NO" sz="9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615" marR="68615" marT="0" marB="0"/>
                </a:tc>
              </a:tr>
              <a:tr h="1577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900" b="0" dirty="0" smtClean="0">
                          <a:effectLst/>
                          <a:latin typeface="+mj-lt"/>
                        </a:rPr>
                        <a:t>Solo</a:t>
                      </a:r>
                      <a:r>
                        <a:rPr lang="nb-NO" sz="900" b="0" baseline="0" dirty="0" smtClean="0">
                          <a:effectLst/>
                          <a:latin typeface="+mj-lt"/>
                        </a:rPr>
                        <a:t> is (1 </a:t>
                      </a:r>
                      <a:r>
                        <a:rPr lang="nb-NO" sz="900" b="0" baseline="0" dirty="0" err="1" smtClean="0">
                          <a:effectLst/>
                          <a:latin typeface="+mj-lt"/>
                        </a:rPr>
                        <a:t>stk</a:t>
                      </a:r>
                      <a:r>
                        <a:rPr lang="nb-NO" sz="900" b="0" baseline="0" dirty="0" smtClean="0">
                          <a:effectLst/>
                          <a:latin typeface="+mj-lt"/>
                        </a:rPr>
                        <a:t>)</a:t>
                      </a:r>
                      <a:endParaRPr lang="nb-NO" sz="9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615" marR="686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900" dirty="0" smtClean="0">
                          <a:effectLst/>
                          <a:latin typeface="+mj-lt"/>
                        </a:rPr>
                        <a:t>135</a:t>
                      </a:r>
                      <a:endParaRPr lang="nb-NO" sz="9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615" marR="686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900" dirty="0" smtClean="0">
                          <a:effectLst/>
                          <a:latin typeface="+mj-lt"/>
                        </a:rPr>
                        <a:t>0</a:t>
                      </a:r>
                      <a:endParaRPr lang="nb-NO" sz="9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615" marR="68615" marT="0" marB="0"/>
                </a:tc>
              </a:tr>
            </a:tbl>
          </a:graphicData>
        </a:graphic>
      </p:graphicFrame>
      <p:pic>
        <p:nvPicPr>
          <p:cNvPr id="4258" name="Picture 2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8825" y="5851525"/>
            <a:ext cx="2081213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kstSylinder 6"/>
          <p:cNvSpPr txBox="1"/>
          <p:nvPr/>
        </p:nvSpPr>
        <p:spPr>
          <a:xfrm>
            <a:off x="5634038" y="6350"/>
            <a:ext cx="2792412" cy="2460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nb-NO" sz="1000" i="1" dirty="0">
                <a:latin typeface="+mj-lt"/>
                <a:ea typeface="ＭＳ Ｐゴシック" pitchFamily="-112" charset="-128"/>
              </a:rPr>
              <a:t>Disse matvarene/retter finner du på postens buffet</a:t>
            </a:r>
          </a:p>
        </p:txBody>
      </p:sp>
      <p:sp>
        <p:nvSpPr>
          <p:cNvPr id="4" name="TekstSylinder 3"/>
          <p:cNvSpPr txBox="1"/>
          <p:nvPr/>
        </p:nvSpPr>
        <p:spPr>
          <a:xfrm>
            <a:off x="297750" y="6948983"/>
            <a:ext cx="4976942" cy="40011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nb-NO" sz="1000" i="1" dirty="0" smtClean="0">
                <a:latin typeface="+mj-lt"/>
              </a:rPr>
              <a:t>Proteinholdig erstatning for melk: Soyamelk. </a:t>
            </a:r>
          </a:p>
          <a:p>
            <a:r>
              <a:rPr lang="nb-NO" sz="1000" i="1" dirty="0" smtClean="0">
                <a:latin typeface="+mj-lt"/>
              </a:rPr>
              <a:t>Produkter som er laget av ris, havre og mandel inneholder veldig lite proteiner </a:t>
            </a:r>
            <a:endParaRPr lang="nb-NO" sz="1000" i="1" dirty="0">
              <a:latin typeface="+mj-lt"/>
            </a:endParaRPr>
          </a:p>
        </p:txBody>
      </p:sp>
      <p:sp>
        <p:nvSpPr>
          <p:cNvPr id="6" name="Rektangel 5"/>
          <p:cNvSpPr/>
          <p:nvPr/>
        </p:nvSpPr>
        <p:spPr bwMode="auto">
          <a:xfrm>
            <a:off x="306388" y="1764407"/>
            <a:ext cx="4968304" cy="100811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0429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Wingdings 2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5_blue_300">
  <a:themeElements>
    <a:clrScheme name="Office-tema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D8FF"/>
      </a:accent1>
      <a:accent2>
        <a:srgbClr val="0058A0"/>
      </a:accent2>
      <a:accent3>
        <a:srgbClr val="FFFFFF"/>
      </a:accent3>
      <a:accent4>
        <a:srgbClr val="000000"/>
      </a:accent4>
      <a:accent5>
        <a:srgbClr val="CAE9FF"/>
      </a:accent5>
      <a:accent6>
        <a:srgbClr val="004F91"/>
      </a:accent6>
      <a:hlink>
        <a:srgbClr val="009999"/>
      </a:hlink>
      <a:folHlink>
        <a:srgbClr val="FF66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42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Wingdings 2" pitchFamily="18" charset="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42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Wingdings 2" pitchFamily="18" charset="2"/>
          </a:defRPr>
        </a:defPPr>
      </a:lstStyle>
    </a:lnDef>
  </a:objectDefaults>
  <a:extraClrSchemeLst>
    <a:extraClrScheme>
      <a:clrScheme name="Office-tem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D8FF"/>
        </a:accent1>
        <a:accent2>
          <a:srgbClr val="0058A0"/>
        </a:accent2>
        <a:accent3>
          <a:srgbClr val="FFFFFF"/>
        </a:accent3>
        <a:accent4>
          <a:srgbClr val="000000"/>
        </a:accent4>
        <a:accent5>
          <a:srgbClr val="CAE9FF"/>
        </a:accent5>
        <a:accent6>
          <a:srgbClr val="004F91"/>
        </a:accent6>
        <a:hlink>
          <a:srgbClr val="009999"/>
        </a:hlink>
        <a:folHlink>
          <a:srgbClr val="FF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D8FF"/>
      </a:accent1>
      <a:accent2>
        <a:srgbClr val="0058A0"/>
      </a:accent2>
      <a:accent3>
        <a:srgbClr val="FFFFFF"/>
      </a:accent3>
      <a:accent4>
        <a:srgbClr val="000000"/>
      </a:accent4>
      <a:accent5>
        <a:srgbClr val="CAE9FF"/>
      </a:accent5>
      <a:accent6>
        <a:srgbClr val="004F91"/>
      </a:accent6>
      <a:hlink>
        <a:srgbClr val="009999"/>
      </a:hlink>
      <a:folHlink>
        <a:srgbClr val="FF6600"/>
      </a:folHlink>
    </a:clrScheme>
    <a:fontScheme name="Office-tema">
      <a:majorFont>
        <a:latin typeface="Calibri"/>
        <a:ea typeface=""/>
        <a:cs typeface=""/>
      </a:majorFont>
      <a:minorFont>
        <a:latin typeface="Cambr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42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Wingdings 2" pitchFamily="18" charset="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42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Wingdings 2" pitchFamily="18" charset="2"/>
          </a:defRPr>
        </a:defPPr>
      </a:lstStyle>
    </a:lnDef>
  </a:objectDefaults>
  <a:extraClrSchemeLst>
    <a:extraClrScheme>
      <a:clrScheme name="Office-tem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em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em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em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em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em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em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A5_blue_300</Template>
  <TotalTime>1661</TotalTime>
  <Words>671</Words>
  <Application>Microsoft Office PowerPoint</Application>
  <PresentationFormat>Egendefinert</PresentationFormat>
  <Paragraphs>216</Paragraphs>
  <Slides>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Lysbildetitler</vt:lpstr>
      </vt:variant>
      <vt:variant>
        <vt:i4>2</vt:i4>
      </vt:variant>
    </vt:vector>
  </HeadingPairs>
  <TitlesOfParts>
    <vt:vector size="4" baseType="lpstr">
      <vt:lpstr>A5_blue_300</vt:lpstr>
      <vt:lpstr>Office-tema</vt:lpstr>
      <vt:lpstr>PowerPoint-presentasjon</vt:lpstr>
      <vt:lpstr>PowerPoint-presentasjon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Anne</dc:creator>
  <cp:lastModifiedBy>Hildegunn Frøysa</cp:lastModifiedBy>
  <cp:revision>181</cp:revision>
  <cp:lastPrinted>2019-02-11T13:50:05Z</cp:lastPrinted>
  <dcterms:created xsi:type="dcterms:W3CDTF">2012-11-20T08:12:53Z</dcterms:created>
  <dcterms:modified xsi:type="dcterms:W3CDTF">2019-02-13T06:56:22Z</dcterms:modified>
</cp:coreProperties>
</file>