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216" y="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b-NO" smtClean="0"/>
              <a:t>Klikk for å redigere undertittelstil i malen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D7BD0D-A964-43C4-89F1-236EC9588E91}" type="datetimeFigureOut">
              <a:rPr lang="nb-NO" smtClean="0"/>
              <a:t>19.12.2024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3D4A45-1BB9-4C52-B245-9BBDCE716B92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7570774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 smtClean="0"/>
              <a:t>Rediger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D7BD0D-A964-43C4-89F1-236EC9588E91}" type="datetimeFigureOut">
              <a:rPr lang="nb-NO" smtClean="0"/>
              <a:t>19.12.2024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3D4A45-1BB9-4C52-B245-9BBDCE716B92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8875082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b-NO" smtClean="0"/>
              <a:t>Rediger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D7BD0D-A964-43C4-89F1-236EC9588E91}" type="datetimeFigureOut">
              <a:rPr lang="nb-NO" smtClean="0"/>
              <a:t>19.12.2024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3D4A45-1BB9-4C52-B245-9BBDCE716B92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70537760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icture Placeholder 2">
            <a:extLst>
              <a:ext uri="{FF2B5EF4-FFF2-40B4-BE49-F238E27FC236}">
                <a16:creationId xmlns:a16="http://schemas.microsoft.com/office/drawing/2014/main" id="{F1B5607A-C247-A443-93C4-C05CD1FADDEB}"/>
              </a:ext>
            </a:extLst>
          </p:cNvPr>
          <p:cNvSpPr>
            <a:spLocks noGrp="1" noChangeAspect="1"/>
          </p:cNvSpPr>
          <p:nvPr>
            <p:ph type="pic" idx="14"/>
          </p:nvPr>
        </p:nvSpPr>
        <p:spPr>
          <a:xfrm>
            <a:off x="0" y="1"/>
            <a:ext cx="12192000" cy="452967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r>
              <a:rPr lang="en-GB" dirty="0"/>
              <a:t>Click icon to add picture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Author / Status / Confidentiality class / yyyy.mm.dd</a:t>
            </a:r>
            <a:endParaRPr lang="fi-FI" dirty="0"/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1758BAC1-45F9-C645-B95B-238041BD5D10}"/>
              </a:ext>
            </a:extLst>
          </p:cNvPr>
          <p:cNvSpPr>
            <a:spLocks noGrp="1"/>
          </p:cNvSpPr>
          <p:nvPr>
            <p:ph idx="19"/>
          </p:nvPr>
        </p:nvSpPr>
        <p:spPr>
          <a:xfrm>
            <a:off x="4380666" y="3214817"/>
            <a:ext cx="3430669" cy="2869399"/>
          </a:xfrm>
        </p:spPr>
        <p:txBody>
          <a:bodyPr/>
          <a:lstStyle>
            <a:lvl1pPr>
              <a:defRPr sz="1500"/>
            </a:lvl1pPr>
            <a:lvl2pPr>
              <a:defRPr sz="1200"/>
            </a:lvl2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DAB371E2-5241-234F-B485-6F1DE7F2A0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8351" y="1970570"/>
            <a:ext cx="7074072" cy="962101"/>
          </a:xfrm>
        </p:spPr>
        <p:txBody>
          <a:bodyPr>
            <a:noAutofit/>
          </a:bodyPr>
          <a:lstStyle>
            <a:lvl1pPr>
              <a:defRPr sz="3200"/>
            </a:lvl1pPr>
          </a:lstStyle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1F6BBDF3-33E6-0C4A-8522-6825C94F87AA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73178" y="3214815"/>
            <a:ext cx="3430669" cy="2869399"/>
          </a:xfrm>
        </p:spPr>
        <p:txBody>
          <a:bodyPr/>
          <a:lstStyle>
            <a:lvl1pPr>
              <a:defRPr sz="1500"/>
            </a:lvl1pPr>
            <a:lvl2pPr>
              <a:defRPr sz="1200"/>
            </a:lvl2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9245168A-98A9-1C45-913F-379C1E0A9D96}"/>
              </a:ext>
            </a:extLst>
          </p:cNvPr>
          <p:cNvSpPr>
            <a:spLocks noGrp="1"/>
          </p:cNvSpPr>
          <p:nvPr>
            <p:ph idx="20"/>
          </p:nvPr>
        </p:nvSpPr>
        <p:spPr>
          <a:xfrm>
            <a:off x="7992982" y="3214817"/>
            <a:ext cx="3430669" cy="2869399"/>
          </a:xfrm>
        </p:spPr>
        <p:txBody>
          <a:bodyPr/>
          <a:lstStyle>
            <a:lvl1pPr>
              <a:defRPr sz="1500"/>
            </a:lvl1pPr>
            <a:lvl2pPr>
              <a:defRPr sz="1200"/>
            </a:lvl2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30D70458-3353-2C4F-B75C-546B71F1F974}"/>
              </a:ext>
            </a:extLst>
          </p:cNvPr>
          <p:cNvSpPr>
            <a:spLocks noGrp="1"/>
          </p:cNvSpPr>
          <p:nvPr>
            <p:ph idx="21"/>
          </p:nvPr>
        </p:nvSpPr>
        <p:spPr>
          <a:xfrm>
            <a:off x="768351" y="1469685"/>
            <a:ext cx="3430669" cy="490595"/>
          </a:xfrm>
        </p:spPr>
        <p:txBody>
          <a:bodyPr/>
          <a:lstStyle>
            <a:lvl1pPr>
              <a:defRPr sz="1200" b="1"/>
            </a:lvl1pPr>
            <a:lvl2pPr>
              <a:defRPr sz="1200"/>
            </a:lvl2pPr>
          </a:lstStyle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15" name="Slide Number Placeholder 5">
            <a:extLst>
              <a:ext uri="{FF2B5EF4-FFF2-40B4-BE49-F238E27FC236}">
                <a16:creationId xmlns:a16="http://schemas.microsoft.com/office/drawing/2014/main" id="{1B8E34C0-5CA7-7D45-BB83-4A5229E20F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369693" y="42602"/>
            <a:ext cx="2743200" cy="365125"/>
          </a:xfrm>
        </p:spPr>
        <p:txBody>
          <a:bodyPr/>
          <a:lstStyle/>
          <a:p>
            <a:fld id="{3644D4AD-7034-5E45-AAAE-D685B84B781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643064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 smtClean="0"/>
              <a:t>Rediger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D7BD0D-A964-43C4-89F1-236EC9588E91}" type="datetimeFigureOut">
              <a:rPr lang="nb-NO" smtClean="0"/>
              <a:t>19.12.2024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3D4A45-1BB9-4C52-B245-9BBDCE716B92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4279727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 smtClean="0"/>
              <a:t>Rediger tekststiler i malen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D7BD0D-A964-43C4-89F1-236EC9588E91}" type="datetimeFigureOut">
              <a:rPr lang="nb-NO" smtClean="0"/>
              <a:t>19.12.2024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3D4A45-1BB9-4C52-B245-9BBDCE716B92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5680512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b-NO" smtClean="0"/>
              <a:t>Rediger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b-NO" smtClean="0"/>
              <a:t>Rediger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D7BD0D-A964-43C4-89F1-236EC9588E91}" type="datetimeFigureOut">
              <a:rPr lang="nb-NO" smtClean="0"/>
              <a:t>19.12.2024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3D4A45-1BB9-4C52-B245-9BBDCE716B92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2878314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Rediger tekststiler i malen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b-NO" smtClean="0"/>
              <a:t>Rediger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teks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Rediger tekststiler i malen</a:t>
            </a:r>
          </a:p>
        </p:txBody>
      </p:sp>
      <p:sp>
        <p:nvSpPr>
          <p:cNvPr id="6" name="Plassholder for innhold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b-NO" smtClean="0"/>
              <a:t>Rediger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7" name="Plassholder for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D7BD0D-A964-43C4-89F1-236EC9588E91}" type="datetimeFigureOut">
              <a:rPr lang="nb-NO" smtClean="0"/>
              <a:t>19.12.2024</a:t>
            </a:fld>
            <a:endParaRPr lang="nb-NO"/>
          </a:p>
        </p:txBody>
      </p:sp>
      <p:sp>
        <p:nvSpPr>
          <p:cNvPr id="8" name="Plassholder for bunn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Plassholder for lysbilde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3D4A45-1BB9-4C52-B245-9BBDCE716B92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1973821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D7BD0D-A964-43C4-89F1-236EC9588E91}" type="datetimeFigureOut">
              <a:rPr lang="nb-NO" smtClean="0"/>
              <a:t>19.12.2024</a:t>
            </a:fld>
            <a:endParaRPr lang="nb-NO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3D4A45-1BB9-4C52-B245-9BBDCE716B92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0455329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D7BD0D-A964-43C4-89F1-236EC9588E91}" type="datetimeFigureOut">
              <a:rPr lang="nb-NO" smtClean="0"/>
              <a:t>19.12.2024</a:t>
            </a:fld>
            <a:endParaRPr lang="nb-NO"/>
          </a:p>
        </p:txBody>
      </p:sp>
      <p:sp>
        <p:nvSpPr>
          <p:cNvPr id="3" name="Plassholder for bunn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3D4A45-1BB9-4C52-B245-9BBDCE716B92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6938151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 smtClean="0"/>
              <a:t>Rediger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 smtClean="0"/>
              <a:t>Rediger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D7BD0D-A964-43C4-89F1-236EC9588E91}" type="datetimeFigureOut">
              <a:rPr lang="nb-NO" smtClean="0"/>
              <a:t>19.12.2024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3D4A45-1BB9-4C52-B245-9BBDCE716B92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6872597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bild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 smtClean="0"/>
              <a:t>Rediger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D7BD0D-A964-43C4-89F1-236EC9588E91}" type="datetimeFigureOut">
              <a:rPr lang="nb-NO" smtClean="0"/>
              <a:t>19.12.2024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3D4A45-1BB9-4C52-B245-9BBDCE716B92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9682461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 smtClean="0"/>
              <a:t>Rediger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D7BD0D-A964-43C4-89F1-236EC9588E91}" type="datetimeFigureOut">
              <a:rPr lang="nb-NO" smtClean="0"/>
              <a:t>19.12.2024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3D4A45-1BB9-4C52-B245-9BBDCE716B92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6529486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2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1524000" y="1744532"/>
            <a:ext cx="9144000" cy="2387600"/>
          </a:xfrm>
          <a:ln w="38100">
            <a:solidFill>
              <a:srgbClr val="FF0000"/>
            </a:solidFill>
          </a:ln>
        </p:spPr>
        <p:txBody>
          <a:bodyPr>
            <a:normAutofit/>
          </a:bodyPr>
          <a:lstStyle/>
          <a:p>
            <a:r>
              <a:rPr lang="nb-NO" sz="4400" b="1" dirty="0"/>
              <a:t>Fremgangsmåte </a:t>
            </a:r>
            <a:r>
              <a:rPr lang="nb-NO" sz="4400" b="1" dirty="0" smtClean="0"/>
              <a:t/>
            </a:r>
            <a:br>
              <a:rPr lang="nb-NO" sz="4400" b="1" dirty="0" smtClean="0"/>
            </a:br>
            <a:r>
              <a:rPr lang="nb-NO" sz="4400" b="1" dirty="0" smtClean="0"/>
              <a:t>for </a:t>
            </a:r>
            <a:r>
              <a:rPr lang="nb-NO" sz="4400" b="1" dirty="0"/>
              <a:t>digital utsendelse fra </a:t>
            </a:r>
            <a:r>
              <a:rPr lang="nb-NO" sz="4400" b="1" dirty="0" smtClean="0"/>
              <a:t>Public </a:t>
            </a:r>
            <a:r>
              <a:rPr lang="nb-NO" sz="4400" b="1" dirty="0" smtClean="0"/>
              <a:t>360</a:t>
            </a:r>
            <a:br>
              <a:rPr lang="nb-NO" sz="4400" b="1" dirty="0" smtClean="0"/>
            </a:br>
            <a:r>
              <a:rPr lang="nb-NO" sz="4400" b="1" dirty="0" smtClean="0"/>
              <a:t> </a:t>
            </a:r>
            <a:endParaRPr lang="nb-NO" sz="4400" b="1" dirty="0"/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1524000" y="4487158"/>
            <a:ext cx="9144000" cy="770641"/>
          </a:xfrm>
        </p:spPr>
        <p:txBody>
          <a:bodyPr/>
          <a:lstStyle/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1681295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09AEE644-88D5-9046-81F7-29CAD3AF00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7664" y="231977"/>
            <a:ext cx="9829347" cy="624556"/>
          </a:xfrm>
        </p:spPr>
        <p:txBody>
          <a:bodyPr/>
          <a:lstStyle/>
          <a:p>
            <a:r>
              <a:rPr lang="fi-FI" sz="4300" dirty="0"/>
              <a:t>Ekspedering – klart til utsendelse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FF24584-F925-3348-B457-21D88F637893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818839" y="1164141"/>
            <a:ext cx="8476527" cy="1506073"/>
          </a:xfrm>
        </p:spPr>
        <p:txBody>
          <a:bodyPr/>
          <a:lstStyle/>
          <a:p>
            <a:pPr marL="380990" indent="-380990"/>
            <a:r>
              <a:rPr lang="fi-FI" sz="2100" dirty="0"/>
              <a:t>Når dokumentet er ferdig og klart til å sendes til mottaker, trykker man på ”Ekspeder” </a:t>
            </a:r>
          </a:p>
          <a:p>
            <a:pPr marL="380990" indent="-380990"/>
            <a:r>
              <a:rPr lang="fi-FI" sz="2100" dirty="0"/>
              <a:t>Deretter vil ekspederingsdialogen åpnes </a:t>
            </a:r>
          </a:p>
        </p:txBody>
      </p:sp>
      <p:sp>
        <p:nvSpPr>
          <p:cNvPr id="11" name="Slide Number Placeholder 1">
            <a:extLst>
              <a:ext uri="{FF2B5EF4-FFF2-40B4-BE49-F238E27FC236}">
                <a16:creationId xmlns:a16="http://schemas.microsoft.com/office/drawing/2014/main" id="{FB5EA905-85CB-E948-A3E0-D02190343C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369693" y="42602"/>
            <a:ext cx="2743200" cy="365125"/>
          </a:xfrm>
        </p:spPr>
        <p:txBody>
          <a:bodyPr/>
          <a:lstStyle/>
          <a:p>
            <a:fld id="{3644D4AD-7034-5E45-AAAE-D685B84B781D}" type="slidenum">
              <a:rPr lang="fi-FI" smtClean="0"/>
              <a:t>2</a:t>
            </a:fld>
            <a:endParaRPr lang="fi-FI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6288877-23C5-4775-9B84-C9BECF94F27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8839" y="2824865"/>
            <a:ext cx="9307388" cy="295418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pic>
      <p:sp>
        <p:nvSpPr>
          <p:cNvPr id="4" name="Rektangel 3"/>
          <p:cNvSpPr/>
          <p:nvPr/>
        </p:nvSpPr>
        <p:spPr>
          <a:xfrm>
            <a:off x="3902529" y="3616779"/>
            <a:ext cx="1347107" cy="440871"/>
          </a:xfrm>
          <a:prstGeom prst="rect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494021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09AEE644-88D5-9046-81F7-29CAD3AF00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7860" y="147359"/>
            <a:ext cx="9829347" cy="624556"/>
          </a:xfrm>
        </p:spPr>
        <p:txBody>
          <a:bodyPr/>
          <a:lstStyle/>
          <a:p>
            <a:r>
              <a:rPr lang="fi-FI" sz="4300" dirty="0"/>
              <a:t>Ekspedering – valg av kanal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FF24584-F925-3348-B457-21D88F637893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557860" y="1174367"/>
            <a:ext cx="10592089" cy="900989"/>
          </a:xfrm>
        </p:spPr>
        <p:txBody>
          <a:bodyPr>
            <a:normAutofit fontScale="70000" lnSpcReduction="20000"/>
          </a:bodyPr>
          <a:lstStyle/>
          <a:p>
            <a:pPr marL="380990" indent="-380990"/>
            <a:r>
              <a:rPr lang="fi-FI" sz="2400" dirty="0"/>
              <a:t>Ekspederingskanal er forhåndsvalgt basert på kontakttype og tilgjengelige metadata</a:t>
            </a:r>
          </a:p>
          <a:p>
            <a:pPr marL="380990" indent="-380990"/>
            <a:r>
              <a:rPr lang="fi-FI" sz="2400" dirty="0"/>
              <a:t>Kan overstyres</a:t>
            </a:r>
          </a:p>
          <a:p>
            <a:pPr marL="380990" indent="-380990"/>
            <a:r>
              <a:rPr lang="fi-FI" sz="2400" dirty="0"/>
              <a:t>Vis tilknyttede filer og velg hvilke mottakere som skal ha hvilke filer</a:t>
            </a:r>
          </a:p>
          <a:p>
            <a:pPr marL="380990" indent="-380990"/>
            <a:endParaRPr lang="fi-FI" sz="2400" dirty="0"/>
          </a:p>
        </p:txBody>
      </p:sp>
      <p:sp>
        <p:nvSpPr>
          <p:cNvPr id="11" name="Slide Number Placeholder 1">
            <a:extLst>
              <a:ext uri="{FF2B5EF4-FFF2-40B4-BE49-F238E27FC236}">
                <a16:creationId xmlns:a16="http://schemas.microsoft.com/office/drawing/2014/main" id="{FB5EA905-85CB-E948-A3E0-D02190343C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369693" y="42602"/>
            <a:ext cx="2743200" cy="365125"/>
          </a:xfrm>
        </p:spPr>
        <p:txBody>
          <a:bodyPr/>
          <a:lstStyle/>
          <a:p>
            <a:fld id="{3644D4AD-7034-5E45-AAAE-D685B84B781D}" type="slidenum">
              <a:rPr lang="fi-FI" smtClean="0"/>
              <a:t>3</a:t>
            </a:fld>
            <a:endParaRPr lang="fi-FI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079A847D-21B6-43FD-AC53-6164E5AB174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7861" y="2974932"/>
            <a:ext cx="4770684" cy="253138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B9F22E0B-B877-41B5-8454-F1A8AEE195B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44863" y="2967940"/>
            <a:ext cx="5693213" cy="253837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pic>
    </p:spTree>
    <p:extLst>
      <p:ext uri="{BB962C8B-B14F-4D97-AF65-F5344CB8AC3E}">
        <p14:creationId xmlns:p14="http://schemas.microsoft.com/office/powerpoint/2010/main" val="33093310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FF24584-F925-3348-B457-21D88F637893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557860" y="1275396"/>
            <a:ext cx="10676843" cy="986111"/>
          </a:xfrm>
        </p:spPr>
        <p:txBody>
          <a:bodyPr>
            <a:normAutofit fontScale="92500" lnSpcReduction="20000"/>
          </a:bodyPr>
          <a:lstStyle/>
          <a:p>
            <a:pPr marL="380990" indent="-380990"/>
            <a:r>
              <a:rPr lang="fi-FI" sz="2400" dirty="0"/>
              <a:t>Er ikke forventet kanal </a:t>
            </a:r>
            <a:r>
              <a:rPr lang="fi-FI" sz="2400" dirty="0" smtClean="0"/>
              <a:t>forhåndsvalgt, </a:t>
            </a:r>
            <a:r>
              <a:rPr lang="fi-FI" sz="2400" dirty="0"/>
              <a:t>kan du likevel endre til foretrukket kanal, hvor du kan få informasjon om mulige mangler på mottakeren</a:t>
            </a:r>
          </a:p>
          <a:p>
            <a:pPr marL="380990" indent="-380990"/>
            <a:r>
              <a:rPr lang="fi-FI" sz="2400" dirty="0"/>
              <a:t>Valideringsmeldinger</a:t>
            </a:r>
          </a:p>
        </p:txBody>
      </p:sp>
      <p:sp>
        <p:nvSpPr>
          <p:cNvPr id="11" name="Slide Number Placeholder 1">
            <a:extLst>
              <a:ext uri="{FF2B5EF4-FFF2-40B4-BE49-F238E27FC236}">
                <a16:creationId xmlns:a16="http://schemas.microsoft.com/office/drawing/2014/main" id="{FB5EA905-85CB-E948-A3E0-D02190343C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369693" y="42602"/>
            <a:ext cx="2743200" cy="365125"/>
          </a:xfrm>
        </p:spPr>
        <p:txBody>
          <a:bodyPr/>
          <a:lstStyle/>
          <a:p>
            <a:fld id="{3644D4AD-7034-5E45-AAAE-D685B84B781D}" type="slidenum">
              <a:rPr lang="fi-FI" smtClean="0"/>
              <a:t>4</a:t>
            </a:fld>
            <a:endParaRPr lang="fi-FI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ED805372-00D2-40E1-B634-526BDE51B07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7334" y="4075424"/>
            <a:ext cx="10557369" cy="1643969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98D150B3-580E-4CB2-A479-9CD7427E7FC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7334" y="2481976"/>
            <a:ext cx="10557369" cy="1308363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13" name="Title 4">
            <a:extLst>
              <a:ext uri="{FF2B5EF4-FFF2-40B4-BE49-F238E27FC236}">
                <a16:creationId xmlns:a16="http://schemas.microsoft.com/office/drawing/2014/main" id="{00003386-B25E-4F5B-8C4C-5F7881FF8D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7860" y="257999"/>
            <a:ext cx="9829347" cy="624556"/>
          </a:xfrm>
        </p:spPr>
        <p:txBody>
          <a:bodyPr/>
          <a:lstStyle/>
          <a:p>
            <a:r>
              <a:rPr lang="fi-FI" sz="4300" dirty="0"/>
              <a:t>Ekspedering – valg av kanal</a:t>
            </a:r>
          </a:p>
        </p:txBody>
      </p:sp>
    </p:spTree>
    <p:extLst>
      <p:ext uri="{BB962C8B-B14F-4D97-AF65-F5344CB8AC3E}">
        <p14:creationId xmlns:p14="http://schemas.microsoft.com/office/powerpoint/2010/main" val="25668327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FF24584-F925-3348-B457-21D88F637893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557860" y="1152215"/>
            <a:ext cx="6876173" cy="704427"/>
          </a:xfrm>
        </p:spPr>
        <p:txBody>
          <a:bodyPr>
            <a:normAutofit lnSpcReduction="10000"/>
          </a:bodyPr>
          <a:lstStyle/>
          <a:p>
            <a:pPr marL="380990" indent="-380990"/>
            <a:r>
              <a:rPr lang="fi-FI" sz="2400" dirty="0"/>
              <a:t>Rediger kontakten om du har de nødvendige opplysningene og forsøk på nytt</a:t>
            </a:r>
          </a:p>
          <a:p>
            <a:endParaRPr lang="fi-FI" sz="2400" dirty="0"/>
          </a:p>
        </p:txBody>
      </p:sp>
      <p:sp>
        <p:nvSpPr>
          <p:cNvPr id="11" name="Slide Number Placeholder 1">
            <a:extLst>
              <a:ext uri="{FF2B5EF4-FFF2-40B4-BE49-F238E27FC236}">
                <a16:creationId xmlns:a16="http://schemas.microsoft.com/office/drawing/2014/main" id="{FB5EA905-85CB-E948-A3E0-D02190343C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369693" y="42602"/>
            <a:ext cx="2743200" cy="365125"/>
          </a:xfrm>
        </p:spPr>
        <p:txBody>
          <a:bodyPr/>
          <a:lstStyle/>
          <a:p>
            <a:fld id="{3644D4AD-7034-5E45-AAAE-D685B84B781D}" type="slidenum">
              <a:rPr lang="fi-FI" smtClean="0"/>
              <a:t>5</a:t>
            </a:fld>
            <a:endParaRPr lang="fi-FI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A5BA2FAD-D0C3-4C43-AB59-F149144829B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5291" y="2237056"/>
            <a:ext cx="6728743" cy="2945960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13" name="Title 4">
            <a:extLst>
              <a:ext uri="{FF2B5EF4-FFF2-40B4-BE49-F238E27FC236}">
                <a16:creationId xmlns:a16="http://schemas.microsoft.com/office/drawing/2014/main" id="{00003386-B25E-4F5B-8C4C-5F7881FF8D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7860" y="201577"/>
            <a:ext cx="9829347" cy="624556"/>
          </a:xfrm>
        </p:spPr>
        <p:txBody>
          <a:bodyPr/>
          <a:lstStyle/>
          <a:p>
            <a:r>
              <a:rPr lang="fi-FI" sz="4300" dirty="0"/>
              <a:t>Ekspedering – valg av kanal</a:t>
            </a:r>
          </a:p>
        </p:txBody>
      </p:sp>
    </p:spTree>
    <p:extLst>
      <p:ext uri="{BB962C8B-B14F-4D97-AF65-F5344CB8AC3E}">
        <p14:creationId xmlns:p14="http://schemas.microsoft.com/office/powerpoint/2010/main" val="28233199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09AEE644-88D5-9046-81F7-29CAD3AF00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8386" y="282287"/>
            <a:ext cx="9039436" cy="751496"/>
          </a:xfrm>
        </p:spPr>
        <p:txBody>
          <a:bodyPr/>
          <a:lstStyle/>
          <a:p>
            <a:r>
              <a:rPr lang="fi-FI" sz="4300" dirty="0"/>
              <a:t>Ekspedering - utsendelse </a:t>
            </a:r>
          </a:p>
        </p:txBody>
      </p:sp>
      <p:sp>
        <p:nvSpPr>
          <p:cNvPr id="11" name="Slide Number Placeholder 1">
            <a:extLst>
              <a:ext uri="{FF2B5EF4-FFF2-40B4-BE49-F238E27FC236}">
                <a16:creationId xmlns:a16="http://schemas.microsoft.com/office/drawing/2014/main" id="{FB5EA905-85CB-E948-A3E0-D02190343C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369693" y="42602"/>
            <a:ext cx="2743200" cy="365125"/>
          </a:xfrm>
        </p:spPr>
        <p:txBody>
          <a:bodyPr/>
          <a:lstStyle/>
          <a:p>
            <a:fld id="{3644D4AD-7034-5E45-AAAE-D685B84B781D}" type="slidenum">
              <a:rPr lang="fi-FI" smtClean="0"/>
              <a:t>6</a:t>
            </a:fld>
            <a:endParaRPr lang="fi-FI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655B9B77-5767-4E37-BEF3-16DB87DEE9D4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557861" y="1338943"/>
            <a:ext cx="5267207" cy="3894364"/>
          </a:xfrm>
        </p:spPr>
        <p:txBody>
          <a:bodyPr>
            <a:normAutofit/>
          </a:bodyPr>
          <a:lstStyle/>
          <a:p>
            <a:pPr marL="228594" indent="-228594"/>
            <a:r>
              <a:rPr lang="nb-NO" sz="1800" b="1" dirty="0" smtClean="0"/>
              <a:t>Ekspeder</a:t>
            </a:r>
            <a:r>
              <a:rPr lang="nb-NO" sz="1800" dirty="0" smtClean="0"/>
              <a:t>: </a:t>
            </a:r>
            <a:r>
              <a:rPr lang="nb-NO" sz="1800" dirty="0"/>
              <a:t>Ekspederingsprosessen starter, setter i gang formatkonvertering og sender dokumentet ut til </a:t>
            </a:r>
            <a:r>
              <a:rPr lang="nb-NO" sz="1800" dirty="0" smtClean="0"/>
              <a:t>mottaker</a:t>
            </a:r>
          </a:p>
          <a:p>
            <a:pPr marL="228594" indent="-228594"/>
            <a:endParaRPr lang="nb-NO" sz="1800" dirty="0"/>
          </a:p>
          <a:p>
            <a:pPr marL="228594" indent="-228594"/>
            <a:r>
              <a:rPr lang="nb-NO" sz="1800" b="1" dirty="0" err="1" smtClean="0"/>
              <a:t>Forhåndsvis</a:t>
            </a:r>
            <a:r>
              <a:rPr lang="nb-NO" sz="1800" dirty="0" smtClean="0"/>
              <a:t>: </a:t>
            </a:r>
            <a:r>
              <a:rPr lang="nb-NO" sz="1800" dirty="0"/>
              <a:t>du kan forhåndsvise dokumentet </a:t>
            </a:r>
            <a:r>
              <a:rPr lang="nb-NO" sz="1800" u="sng" dirty="0"/>
              <a:t>før</a:t>
            </a:r>
            <a:r>
              <a:rPr lang="nb-NO" sz="1800" dirty="0"/>
              <a:t> du sender det til mottaker</a:t>
            </a:r>
          </a:p>
          <a:p>
            <a:pPr marL="914377" lvl="1"/>
            <a:r>
              <a:rPr lang="nb-NO" sz="1800" dirty="0"/>
              <a:t>Dokumentet konverteres og klargjøres for utsendelse, uten at det sendes.</a:t>
            </a:r>
          </a:p>
          <a:p>
            <a:pPr marL="914377" lvl="1"/>
            <a:r>
              <a:rPr lang="nb-NO" sz="1800" dirty="0"/>
              <a:t>Kan ekspedere </a:t>
            </a:r>
            <a:r>
              <a:rPr lang="nb-NO" sz="1800" dirty="0" smtClean="0"/>
              <a:t>senere</a:t>
            </a:r>
          </a:p>
          <a:p>
            <a:pPr marL="914377" lvl="1"/>
            <a:endParaRPr lang="nb-NO" sz="1800" dirty="0"/>
          </a:p>
          <a:p>
            <a:pPr marL="228594" indent="-228594"/>
            <a:r>
              <a:rPr lang="nb-NO" sz="1800" b="1" dirty="0" smtClean="0"/>
              <a:t>Avbryt: </a:t>
            </a:r>
            <a:r>
              <a:rPr lang="nb-NO" sz="1800" dirty="0"/>
              <a:t>Dokumentet forblir under arbeid og blir ikke konvertert eller sendt til mottaker</a:t>
            </a:r>
          </a:p>
          <a:p>
            <a:pPr marL="914377" lvl="1"/>
            <a:endParaRPr lang="nb-NO" sz="2100" dirty="0"/>
          </a:p>
          <a:p>
            <a:pPr marL="914377" lvl="1"/>
            <a:endParaRPr lang="nb-NO" sz="2100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984E37C0-7D9B-4A1A-B6DB-A37A162BAC2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21122" y="1451129"/>
            <a:ext cx="4967109" cy="3244412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30522130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09AEE644-88D5-9046-81F7-29CAD3AF00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8386" y="169650"/>
            <a:ext cx="11098529" cy="962101"/>
          </a:xfrm>
        </p:spPr>
        <p:txBody>
          <a:bodyPr/>
          <a:lstStyle/>
          <a:p>
            <a:r>
              <a:rPr lang="fi-FI" dirty="0"/>
              <a:t>Ekspedering – Trykk på knappen ”Ekspeder” </a:t>
            </a:r>
          </a:p>
        </p:txBody>
      </p:sp>
      <p:sp>
        <p:nvSpPr>
          <p:cNvPr id="11" name="Slide Number Placeholder 1">
            <a:extLst>
              <a:ext uri="{FF2B5EF4-FFF2-40B4-BE49-F238E27FC236}">
                <a16:creationId xmlns:a16="http://schemas.microsoft.com/office/drawing/2014/main" id="{FB5EA905-85CB-E948-A3E0-D02190343C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369693" y="42602"/>
            <a:ext cx="2743200" cy="365125"/>
          </a:xfrm>
        </p:spPr>
        <p:txBody>
          <a:bodyPr/>
          <a:lstStyle/>
          <a:p>
            <a:fld id="{3644D4AD-7034-5E45-AAAE-D685B84B781D}" type="slidenum">
              <a:rPr lang="fi-FI" smtClean="0"/>
              <a:t>7</a:t>
            </a:fld>
            <a:endParaRPr lang="fi-FI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53620475-899C-406C-8654-71418F9FA12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45639" y="1003796"/>
            <a:ext cx="5771139" cy="257524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pic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655B9B77-5767-4E37-BEF3-16DB87DEE9D4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333269" y="1338274"/>
            <a:ext cx="4867064" cy="2858162"/>
          </a:xfrm>
        </p:spPr>
        <p:txBody>
          <a:bodyPr>
            <a:normAutofit fontScale="85000" lnSpcReduction="20000"/>
          </a:bodyPr>
          <a:lstStyle/>
          <a:p>
            <a:pPr marL="228594" indent="-228594"/>
            <a:r>
              <a:rPr lang="nb-NO" sz="2100" dirty="0"/>
              <a:t>Informasjon om at ekspederingsprosessen er igangsatt</a:t>
            </a:r>
          </a:p>
          <a:p>
            <a:pPr marL="228594" indent="-228594"/>
            <a:r>
              <a:rPr lang="nb-NO" sz="2100" dirty="0"/>
              <a:t>Ikke nødvendig å «se på den»</a:t>
            </a:r>
          </a:p>
          <a:p>
            <a:pPr marL="228594" indent="-228594"/>
            <a:r>
              <a:rPr lang="nb-NO" sz="2100" dirty="0"/>
              <a:t>Tidsbruk kan variere</a:t>
            </a:r>
          </a:p>
          <a:p>
            <a:pPr marL="228594" indent="-228594"/>
            <a:r>
              <a:rPr lang="nb-NO" sz="2100" dirty="0"/>
              <a:t>Angir status på ekspederingen</a:t>
            </a:r>
          </a:p>
          <a:p>
            <a:pPr marL="228594" indent="-228594"/>
            <a:r>
              <a:rPr lang="nb-NO" sz="2100" dirty="0"/>
              <a:t>Mer info i «…» ved siden av </a:t>
            </a:r>
            <a:r>
              <a:rPr lang="nb-NO" sz="2100" dirty="0" smtClean="0"/>
              <a:t>mottaker</a:t>
            </a:r>
          </a:p>
          <a:p>
            <a:pPr marL="228594" indent="-228594"/>
            <a:endParaRPr lang="nb-NO" sz="2100" dirty="0"/>
          </a:p>
          <a:p>
            <a:pPr marL="0" indent="0">
              <a:buNone/>
            </a:pPr>
            <a:r>
              <a:rPr lang="nb-NO" sz="2100" dirty="0" smtClean="0"/>
              <a:t>HUSK AT når du har ekspedert så kan du ikke angre – oppdager du at du har sendt feil så må du sende på nytt og mottaker vil få 2 brev</a:t>
            </a:r>
            <a:endParaRPr lang="nb-NO" sz="2100" dirty="0"/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C3FDCDA9-CB6B-462B-A60B-9C7D6C29451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04701" y="3804050"/>
            <a:ext cx="6271295" cy="224478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pic>
      <p:cxnSp>
        <p:nvCxnSpPr>
          <p:cNvPr id="6" name="Rett pil 5"/>
          <p:cNvCxnSpPr/>
          <p:nvPr/>
        </p:nvCxnSpPr>
        <p:spPr>
          <a:xfrm flipV="1">
            <a:off x="4759779" y="2767693"/>
            <a:ext cx="2816678" cy="811346"/>
          </a:xfrm>
          <a:prstGeom prst="straightConnector1">
            <a:avLst/>
          </a:prstGeom>
          <a:ln w="158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110521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09AEE644-88D5-9046-81F7-29CAD3AF00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8386" y="145158"/>
            <a:ext cx="10773409" cy="962101"/>
          </a:xfrm>
        </p:spPr>
        <p:txBody>
          <a:bodyPr/>
          <a:lstStyle/>
          <a:p>
            <a:r>
              <a:rPr lang="fi-FI" sz="4300" dirty="0"/>
              <a:t>Ekspedering – Fullført ekspedering</a:t>
            </a:r>
          </a:p>
        </p:txBody>
      </p:sp>
      <p:sp>
        <p:nvSpPr>
          <p:cNvPr id="11" name="Slide Number Placeholder 1">
            <a:extLst>
              <a:ext uri="{FF2B5EF4-FFF2-40B4-BE49-F238E27FC236}">
                <a16:creationId xmlns:a16="http://schemas.microsoft.com/office/drawing/2014/main" id="{FB5EA905-85CB-E948-A3E0-D02190343C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369693" y="42602"/>
            <a:ext cx="2743200" cy="365125"/>
          </a:xfrm>
        </p:spPr>
        <p:txBody>
          <a:bodyPr/>
          <a:lstStyle/>
          <a:p>
            <a:fld id="{3644D4AD-7034-5E45-AAAE-D685B84B781D}" type="slidenum">
              <a:rPr lang="fi-FI" smtClean="0"/>
              <a:t>8</a:t>
            </a:fld>
            <a:endParaRPr lang="fi-FI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655B9B77-5767-4E37-BEF3-16DB87DEE9D4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557860" y="1620615"/>
            <a:ext cx="4746181" cy="1979836"/>
          </a:xfrm>
        </p:spPr>
        <p:txBody>
          <a:bodyPr/>
          <a:lstStyle/>
          <a:p>
            <a:pPr marL="228594" indent="-228594"/>
            <a:r>
              <a:rPr lang="nb-NO" sz="1900" dirty="0"/>
              <a:t>Dokumentstatus oppdateres til status «Ekspedert»</a:t>
            </a:r>
          </a:p>
          <a:p>
            <a:pPr marL="228594" indent="-228594"/>
            <a:r>
              <a:rPr lang="nb-NO" sz="1900" dirty="0"/>
              <a:t>Kontaktkortet viser ekspederingsstatus på mottaker «Levert (navn på kanal</a:t>
            </a:r>
            <a:r>
              <a:rPr lang="nb-NO" sz="1900" dirty="0" smtClean="0"/>
              <a:t>)»</a:t>
            </a:r>
            <a:endParaRPr lang="nb-NO" sz="1900" dirty="0"/>
          </a:p>
          <a:p>
            <a:pPr marL="228594" indent="-228594"/>
            <a:r>
              <a:rPr lang="nb-NO" sz="1900" dirty="0" smtClean="0"/>
              <a:t>Ekspedert </a:t>
            </a:r>
            <a:r>
              <a:rPr lang="nb-NO" sz="1900" dirty="0"/>
              <a:t>dato settes når dokumentet er ekspedert</a:t>
            </a:r>
            <a:r>
              <a:rPr lang="nb-NO" sz="1900" dirty="0" smtClean="0"/>
              <a:t>.</a:t>
            </a:r>
            <a:endParaRPr lang="nb-NO" sz="1900" dirty="0"/>
          </a:p>
          <a:p>
            <a:pPr marL="228594" indent="-228594"/>
            <a:endParaRPr lang="nb-NO" dirty="0"/>
          </a:p>
        </p:txBody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id="{7F7E0FC1-1F8E-46E1-9C05-7C4DF4FE1DC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88848" y="845034"/>
            <a:ext cx="6375400" cy="152809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94D1F667-10E5-40CC-8CAB-B6CFDC2936B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88848" y="2511202"/>
            <a:ext cx="6375400" cy="1689100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DD740B64-86BC-46B4-B226-5B0B738F31D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88848" y="4347511"/>
            <a:ext cx="6375400" cy="1485900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15056945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09AEE644-88D5-9046-81F7-29CAD3AF00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8386" y="302950"/>
            <a:ext cx="10773409" cy="706340"/>
          </a:xfrm>
        </p:spPr>
        <p:txBody>
          <a:bodyPr/>
          <a:lstStyle/>
          <a:p>
            <a:r>
              <a:rPr lang="fi-FI" sz="4300" dirty="0"/>
              <a:t>Ekspedering – ”ventestatus” noe kan ha skjedd</a:t>
            </a:r>
          </a:p>
        </p:txBody>
      </p:sp>
      <p:sp>
        <p:nvSpPr>
          <p:cNvPr id="11" name="Slide Number Placeholder 1">
            <a:extLst>
              <a:ext uri="{FF2B5EF4-FFF2-40B4-BE49-F238E27FC236}">
                <a16:creationId xmlns:a16="http://schemas.microsoft.com/office/drawing/2014/main" id="{FB5EA905-85CB-E948-A3E0-D02190343C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369693" y="42602"/>
            <a:ext cx="2743200" cy="365125"/>
          </a:xfrm>
        </p:spPr>
        <p:txBody>
          <a:bodyPr/>
          <a:lstStyle/>
          <a:p>
            <a:fld id="{3644D4AD-7034-5E45-AAAE-D685B84B781D}" type="slidenum">
              <a:rPr lang="fi-FI" smtClean="0"/>
              <a:t>9</a:t>
            </a:fld>
            <a:endParaRPr lang="fi-FI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655B9B77-5767-4E37-BEF3-16DB87DEE9D4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557860" y="1785904"/>
            <a:ext cx="5132647" cy="4051560"/>
          </a:xfrm>
        </p:spPr>
        <p:txBody>
          <a:bodyPr/>
          <a:lstStyle/>
          <a:p>
            <a:r>
              <a:rPr lang="nb-NO" sz="1900" dirty="0"/>
              <a:t>I påvente av at Public 360° skal få bekreftelse på at dokumentet er levert mottaker, vil disse være midlertidige</a:t>
            </a:r>
            <a:r>
              <a:rPr lang="nb-NO" sz="1900" dirty="0" smtClean="0"/>
              <a:t>:</a:t>
            </a:r>
          </a:p>
          <a:p>
            <a:endParaRPr lang="nb-NO" sz="1900" dirty="0"/>
          </a:p>
          <a:p>
            <a:pPr marL="228594" indent="-228594"/>
            <a:r>
              <a:rPr lang="nb-NO" sz="1600" dirty="0"/>
              <a:t>Dokumentstatus oppdateres til status «</a:t>
            </a:r>
            <a:r>
              <a:rPr lang="nb-NO" sz="1600" u="sng" dirty="0"/>
              <a:t>Ferdig</a:t>
            </a:r>
            <a:r>
              <a:rPr lang="nb-NO" sz="1600" dirty="0"/>
              <a:t>» (og deretter status Ekspedert)</a:t>
            </a:r>
          </a:p>
          <a:p>
            <a:pPr marL="228594" indent="-228594"/>
            <a:r>
              <a:rPr lang="nb-NO" sz="1600" dirty="0"/>
              <a:t>Kontaktkortet viser ekspederingsstatus på mottaker «</a:t>
            </a:r>
            <a:r>
              <a:rPr lang="nb-NO" sz="1600" u="sng" dirty="0"/>
              <a:t>Sendt</a:t>
            </a:r>
            <a:r>
              <a:rPr lang="nb-NO" sz="1600" dirty="0"/>
              <a:t> (navn på kanal)»</a:t>
            </a:r>
          </a:p>
          <a:p>
            <a:pPr marL="228594" indent="-228594"/>
            <a:endParaRPr lang="nb-NO" sz="1600" dirty="0"/>
          </a:p>
          <a:p>
            <a:r>
              <a:rPr lang="nb-NO" sz="1600" dirty="0"/>
              <a:t>Hvilket system mottaker har kan påvirke når 360° mottar «kvittering» for at dokumentet er levert, og dermed oppdaterer status til Ekspedert og Levert </a:t>
            </a:r>
            <a:r>
              <a:rPr lang="nb-NO" sz="1600" dirty="0" err="1"/>
              <a:t>eFormidling</a:t>
            </a:r>
            <a:r>
              <a:rPr lang="nb-NO" sz="1600" dirty="0"/>
              <a:t> </a:t>
            </a:r>
          </a:p>
          <a:p>
            <a:endParaRPr lang="nb-NO" sz="1600" dirty="0"/>
          </a:p>
          <a:p>
            <a:endParaRPr lang="nb-NO" sz="1900" dirty="0"/>
          </a:p>
          <a:p>
            <a:pPr marL="228594" indent="-228594"/>
            <a:endParaRPr lang="nb-NO" sz="1900" dirty="0"/>
          </a:p>
          <a:p>
            <a:pPr marL="228594" indent="-228594"/>
            <a:endParaRPr lang="nb-NO" dirty="0"/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E27654BB-0566-40E7-B0C8-4B8CBD7F4FD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62861" y="2365548"/>
            <a:ext cx="6045200" cy="2082800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41471386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362</Words>
  <Application>Microsoft Office PowerPoint</Application>
  <PresentationFormat>Widescreen</PresentationFormat>
  <Paragraphs>50</Paragraphs>
  <Slides>9</Slides>
  <Notes>0</Notes>
  <HiddenSlides>0</HiddenSlides>
  <MMClips>0</MMClips>
  <ScaleCrop>false</ScaleCrop>
  <HeadingPairs>
    <vt:vector size="6" baseType="variant">
      <vt:variant>
        <vt:lpstr>Brukte skrifter</vt:lpstr>
      </vt:variant>
      <vt:variant>
        <vt:i4>3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Office-tema</vt:lpstr>
      <vt:lpstr>Fremgangsmåte  for digital utsendelse fra Public 360  </vt:lpstr>
      <vt:lpstr>Ekspedering – klart til utsendelse</vt:lpstr>
      <vt:lpstr>Ekspedering – valg av kanal</vt:lpstr>
      <vt:lpstr>Ekspedering – valg av kanal</vt:lpstr>
      <vt:lpstr>Ekspedering – valg av kanal</vt:lpstr>
      <vt:lpstr>Ekspedering - utsendelse </vt:lpstr>
      <vt:lpstr>Ekspedering – Trykk på knappen ”Ekspeder” </vt:lpstr>
      <vt:lpstr>Ekspedering – Fullført ekspedering</vt:lpstr>
      <vt:lpstr>Ekspedering – ”ventestatus” noe kan ha skjedd</vt:lpstr>
    </vt:vector>
  </TitlesOfParts>
  <Company>Helse Sør-Øst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Fremgangsmåte  for digital utsendelse fra Pubilc 360  </dc:title>
  <dc:creator>Esther Cathrine Nygaard Norseth</dc:creator>
  <cp:lastModifiedBy>Esther Cathrine Nygaard Norseth</cp:lastModifiedBy>
  <cp:revision>2</cp:revision>
  <dcterms:created xsi:type="dcterms:W3CDTF">2024-12-16T08:00:04Z</dcterms:created>
  <dcterms:modified xsi:type="dcterms:W3CDTF">2024-12-19T14:30:49Z</dcterms:modified>
</cp:coreProperties>
</file>