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4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FE0C8-014C-4B2D-BFBF-77E72383189C}" v="1" dt="2026-04-10T18:08:0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447" autoAdjust="0"/>
  </p:normalViewPr>
  <p:slideViewPr>
    <p:cSldViewPr snapToGrid="0">
      <p:cViewPr varScale="1">
        <p:scale>
          <a:sx n="121" d="100"/>
          <a:sy n="121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C36E2-12F4-442B-B2FE-51C2CC1C2617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B35FD-1C69-49FE-9A9F-37990C971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78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Søk opp Cytodose Klient PROD fra startlinjen. Velg riktig rolle og trykk LOGG INN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B35FD-1C69-49FE-9A9F-37990C9717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6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50A1-FD54-3C6F-6186-9128BAA8E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1059788-FAF7-B28E-7E33-A11232DBC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EC8AE56-71F9-71CE-FCF3-D367828CF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Velg «Ny </a:t>
            </a:r>
            <a:r>
              <a:rPr lang="nb-NO" dirty="0" err="1"/>
              <a:t>rekv</a:t>
            </a:r>
            <a:r>
              <a:rPr lang="nb-NO" dirty="0"/>
              <a:t>» øverst til venstre i rekvisisjonsbildet. Fyll ut fanen «Personalia/kur» med Fødselsnummer, Navn, Høyde, Vekt, Avdeling (Helseforetak), Behandlingssted og Behandlingsmål. Velg </a:t>
            </a:r>
            <a:r>
              <a:rPr lang="nb-NO" dirty="0" err="1"/>
              <a:t>kurdefinisjon</a:t>
            </a:r>
            <a:r>
              <a:rPr lang="nb-NO" dirty="0"/>
              <a:t> ved å trykke på knapp med tre «…». Kurstart dato kommer automatisk som dagens dato, men kan endres her.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4842B2-6846-A868-E6B9-FD7EEC323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B35FD-1C69-49FE-9A9F-37990C9717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90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15B4B-EFA4-C1EF-F426-D47BE27B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B4F47E2-4CD9-359F-0F99-D6338CB11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4B3866-E64B-A520-1D12-4A8C7DF8C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Gå videre til neste fane, Doseringsfanen. Her legges inn hvilket klokkeslett kuren skal gis. Kontroller medikament og doser.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EC3365-2516-9290-5608-81230222E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B35FD-1C69-49FE-9A9F-37990C9717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35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B26D-E10B-CAF0-F5D3-9981CC6F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7FD0C8A-541A-2A0A-45BE-885162A7B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62370F-D901-4D75-D91D-AAC8F8189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Gå videre til neste fane, Kritiske parametre. Trykk på «Bekreft dagen»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1A5F9E-0E8A-E1BE-0E44-9BAAADE94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B35FD-1C69-49FE-9A9F-37990C9717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2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Gå til siste fane «Bestilling» Se over bestillingen, og trykk «Bestill»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B35FD-1C69-49FE-9A9F-37990C97177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81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07F5B-C5FA-4844-6F70-B1A26692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091E77-1CF9-7822-7CFF-17BE31DF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BF3782-5401-7ED4-A876-AC96F53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40A233-E339-EBB4-49AB-54C40392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9CF17D-14FD-9453-23DD-744B95C7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91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8ECE0-9A93-BD93-82EF-3CB49BAA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3C96774-1EDF-52E7-C0F5-7F3545CAA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6AFED5-9748-A6F3-D279-6CF93B07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1E1417-EE2F-74FD-EBCA-A4E9F00A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D59B5B-6517-0A6E-6F5F-B811A9A2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9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F7459DD-8CD9-2A1C-B8BF-FBD30802B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5B341B-5145-5E66-C7D8-F4A912A2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4AE88B-180A-B446-82DF-0EA6C5E7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C70AC6-1CE4-7B83-76BF-7863BC69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FFD247-EF5F-FC77-7534-36B8F24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3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45FEC-DE23-B67D-7A6E-0FC8AA74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B4A4E2-0DCD-9286-A3E0-080E679E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558B66-91C3-0223-24F8-A9BC853E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EFCF62-182C-19BE-E1BF-592673B3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496DD-E9C1-EFF1-9372-A79ACB44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8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ADC48B-3921-24D1-A708-B057B38F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A9C7E2-E4C4-6240-4883-48FDD7A3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971D21-CA83-95D9-D403-31E48BC0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F8BABA-0810-67F3-A23B-244F4567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66127E-9953-3813-8052-FBFD8586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2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1CAD2F-FAD5-38D3-06EA-43444AF9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15617E-3CE2-A825-F3F5-883A4537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6B3425-A408-0C9E-29A6-93307189C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EDFD1B-3F7D-2ECF-AB41-A2093464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AC16EA-4A2C-78F8-E9DF-CC7916CF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48FBC9-44C8-B390-AB20-604334E8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9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604387-6A92-86CB-8E01-669D06B7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BE330B-FE80-77C5-1A03-A81033BE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5DEF3D5-D264-F177-CD21-996512315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4DF996-74C0-C726-1A47-BAF2CE3E6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2CD05E-9D67-F435-BFCB-012FFE0C0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11A5282-8BFE-5DBE-461B-649E0979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B6BA9C0-2DE2-87B0-F411-1DB44C2B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0FEE313-FE40-98DC-22B2-9DDAFCF3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994A31-7409-2D5F-C928-A71BA0FD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AB2474-68F9-2588-0073-FEE3D3B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1A57A7-2418-95BE-2932-02FF028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8942B6-993A-EFE8-5E16-7EA4F8D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2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C92BEDD-9276-C4B6-1E9E-07A05672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4A57E0-F144-91D9-71BB-9BA65D57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E9F149-2B3E-5A69-7BBF-5BD09331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06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CCA5A1-D682-119E-A0FC-57DEEE69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C19B48-3B7C-F084-F5B7-1DA1DF5D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853829-BA47-571E-0FC2-DBD3E062B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9E61B6-9BCE-EE4B-44AE-D5968F72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9C52B3-0E14-6495-F598-DCB6DADB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4C2E4C-D833-A2F8-9CA7-E9B65F04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80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F01B7-F91A-EF65-0B1A-53A2425E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FA0380-1EA1-9342-59D4-EA0BE5ACF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E40C0E-DAAB-A3E6-8E9C-DCE404B18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7E3302-828E-4E1B-D1E9-C323FBE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5CC497-3594-3344-3223-69B78990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865658-8592-152A-D1BF-CB846C10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790889-0ED9-80BA-C8E4-13A3FD1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F9C1F7-54D5-C39F-9B95-335C7706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28E4DC-2AD2-E246-3FBC-2A3CA8494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60E94-C081-41FE-8246-AE1FB998E6CF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703424-A0A8-6EEC-3961-76A1A3903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A4CC75-4A5A-800B-0EB7-A0F70245B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3E5992-24FF-4809-A5BA-800648944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00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695B88-F685-0E2D-52B7-EC1D816A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nb-NO" sz="7200"/>
              <a:t>Enkel opplæring i cytodose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7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33D973-52E1-0B06-20C7-EF627D5C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Logg inn</a:t>
            </a:r>
          </a:p>
        </p:txBody>
      </p:sp>
      <p:pic>
        <p:nvPicPr>
          <p:cNvPr id="11" name="Bilde 10" descr="Et bilde som inneholder tekst, Font, skjermbilde&#10;&#10;KI-generert innhold kan være feil.">
            <a:extLst>
              <a:ext uri="{FF2B5EF4-FFF2-40B4-BE49-F238E27FC236}">
                <a16:creationId xmlns:a16="http://schemas.microsoft.com/office/drawing/2014/main" id="{0D09571A-E715-26F4-D7FF-B5358E04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58" y="1955566"/>
            <a:ext cx="3510140" cy="614983"/>
          </a:xfrm>
          <a:prstGeom prst="rect">
            <a:avLst/>
          </a:prstGeom>
        </p:spPr>
      </p:pic>
      <p:pic>
        <p:nvPicPr>
          <p:cNvPr id="13" name="Bilde 12" descr="Et bilde som inneholder tekst, skjermbilde, Font, programvare&#10;&#10;KI-generert innhold kan være feil.">
            <a:extLst>
              <a:ext uri="{FF2B5EF4-FFF2-40B4-BE49-F238E27FC236}">
                <a16:creationId xmlns:a16="http://schemas.microsoft.com/office/drawing/2014/main" id="{846E2A2B-8027-01B0-1F9B-F7633D374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64" y="3581108"/>
            <a:ext cx="2010328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8FB4-A0B9-91F8-6B96-46DBF5A8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BB7BC0-14DA-011B-CA07-84925D19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rekvisisjon</a:t>
            </a:r>
          </a:p>
        </p:txBody>
      </p:sp>
      <p:pic>
        <p:nvPicPr>
          <p:cNvPr id="5" name="Bilde 4" descr="Et bilde som inneholder skjermbilde, tekst, programvare, Operativsystem&#10;&#10;KI-generert innhold kan være feil.">
            <a:extLst>
              <a:ext uri="{FF2B5EF4-FFF2-40B4-BE49-F238E27FC236}">
                <a16:creationId xmlns:a16="http://schemas.microsoft.com/office/drawing/2014/main" id="{9C5BC887-7936-94B4-347B-AABE7A7F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" y="1449365"/>
            <a:ext cx="6487430" cy="35819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E16A450-8AD9-78A1-B72A-3E3C12B9BAEB}"/>
              </a:ext>
            </a:extLst>
          </p:cNvPr>
          <p:cNvSpPr/>
          <p:nvPr/>
        </p:nvSpPr>
        <p:spPr>
          <a:xfrm>
            <a:off x="196171" y="1690688"/>
            <a:ext cx="642029" cy="442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tekst, skjermbilde, programvare, Dataikon&#10;&#10;KI-generert innhold kan være feil.">
            <a:extLst>
              <a:ext uri="{FF2B5EF4-FFF2-40B4-BE49-F238E27FC236}">
                <a16:creationId xmlns:a16="http://schemas.microsoft.com/office/drawing/2014/main" id="{6CAF56FC-FF10-6101-9597-A5F17F6A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84" y="2050395"/>
            <a:ext cx="8242233" cy="454238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89122B3-0DAD-FE5D-8548-A6368D9923A3}"/>
              </a:ext>
            </a:extLst>
          </p:cNvPr>
          <p:cNvSpPr/>
          <p:nvPr/>
        </p:nvSpPr>
        <p:spPr>
          <a:xfrm>
            <a:off x="1974883" y="2687541"/>
            <a:ext cx="887587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6972199-0202-2D8B-94C2-31190FCB809E}"/>
              </a:ext>
            </a:extLst>
          </p:cNvPr>
          <p:cNvSpPr/>
          <p:nvPr/>
        </p:nvSpPr>
        <p:spPr>
          <a:xfrm>
            <a:off x="2127283" y="3919620"/>
            <a:ext cx="592064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A459D2A-CB0A-2B96-CEAF-1C94EDFF1157}"/>
              </a:ext>
            </a:extLst>
          </p:cNvPr>
          <p:cNvSpPr/>
          <p:nvPr/>
        </p:nvSpPr>
        <p:spPr>
          <a:xfrm>
            <a:off x="2122644" y="6131035"/>
            <a:ext cx="1646274" cy="361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D4966B4-938C-8FC8-3246-A9F533063824}"/>
              </a:ext>
            </a:extLst>
          </p:cNvPr>
          <p:cNvSpPr/>
          <p:nvPr/>
        </p:nvSpPr>
        <p:spPr>
          <a:xfrm>
            <a:off x="2719347" y="3910928"/>
            <a:ext cx="592064" cy="286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90F1E40-4BCA-F5B6-DA2E-ABFEE9E7907B}"/>
              </a:ext>
            </a:extLst>
          </p:cNvPr>
          <p:cNvSpPr/>
          <p:nvPr/>
        </p:nvSpPr>
        <p:spPr>
          <a:xfrm>
            <a:off x="3768918" y="6172807"/>
            <a:ext cx="1526651" cy="320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6796CEA-DC3D-2572-D7A0-6194F1825D3F}"/>
              </a:ext>
            </a:extLst>
          </p:cNvPr>
          <p:cNvSpPr/>
          <p:nvPr/>
        </p:nvSpPr>
        <p:spPr>
          <a:xfrm>
            <a:off x="6392848" y="6151921"/>
            <a:ext cx="914401" cy="320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6C658BB-E96E-4DD9-BFAF-DF9E62F090EB}"/>
              </a:ext>
            </a:extLst>
          </p:cNvPr>
          <p:cNvSpPr/>
          <p:nvPr/>
        </p:nvSpPr>
        <p:spPr>
          <a:xfrm>
            <a:off x="2122644" y="4951183"/>
            <a:ext cx="3400555" cy="320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B2BAEA49-A4EA-4BC0-1BC3-16CC58953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315" y="4828611"/>
            <a:ext cx="800212" cy="11188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9F8147CB-F6CA-17F2-5D12-F28B0AE1F8B9}"/>
              </a:ext>
            </a:extLst>
          </p:cNvPr>
          <p:cNvSpPr/>
          <p:nvPr/>
        </p:nvSpPr>
        <p:spPr>
          <a:xfrm>
            <a:off x="5295569" y="4967723"/>
            <a:ext cx="227630" cy="286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3EC740E-D09F-AB02-EDAA-76DCABC6F03F}"/>
              </a:ext>
            </a:extLst>
          </p:cNvPr>
          <p:cNvSpPr/>
          <p:nvPr/>
        </p:nvSpPr>
        <p:spPr>
          <a:xfrm>
            <a:off x="2145174" y="3174559"/>
            <a:ext cx="887587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E674F0F-C585-970A-ACBB-0F4F782FA6AE}"/>
              </a:ext>
            </a:extLst>
          </p:cNvPr>
          <p:cNvSpPr/>
          <p:nvPr/>
        </p:nvSpPr>
        <p:spPr>
          <a:xfrm>
            <a:off x="5551779" y="4940496"/>
            <a:ext cx="887587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4903AC-7CE6-49C2-8860-F9F06B1DF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462" y="2567036"/>
            <a:ext cx="4986075" cy="306977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5EF6409-3D90-3701-F94F-0270E1300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7499"/>
            <a:ext cx="12154197" cy="5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8E012-1D41-C02F-CF20-8AD43AB1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50597-5FFB-7672-28E3-321D9105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Dosering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4DD395-583E-D3E7-332B-9D2BD8C3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2370"/>
            <a:ext cx="12192000" cy="153325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0DE4A36-9029-7B67-1800-69922F5B47E2}"/>
              </a:ext>
            </a:extLst>
          </p:cNvPr>
          <p:cNvSpPr/>
          <p:nvPr/>
        </p:nvSpPr>
        <p:spPr>
          <a:xfrm>
            <a:off x="4005091" y="3519486"/>
            <a:ext cx="5010647" cy="426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A46ACB-831B-FD78-F441-DA0A93EE3FAD}"/>
              </a:ext>
            </a:extLst>
          </p:cNvPr>
          <p:cNvSpPr/>
          <p:nvPr/>
        </p:nvSpPr>
        <p:spPr>
          <a:xfrm>
            <a:off x="1466163" y="3519486"/>
            <a:ext cx="769952" cy="426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CE3B8C-28DE-0129-B83F-B2B854E296C3}"/>
              </a:ext>
            </a:extLst>
          </p:cNvPr>
          <p:cNvSpPr/>
          <p:nvPr/>
        </p:nvSpPr>
        <p:spPr>
          <a:xfrm>
            <a:off x="1196576" y="2662370"/>
            <a:ext cx="866692" cy="349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8100"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161B56B-1166-18E8-AEF6-CCDB8410C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9978"/>
            <a:ext cx="12192000" cy="20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6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563F0-1F9A-D961-1CD7-11B911B3F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C4D47-446F-D652-9B42-D528AF4F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Bekreft kurdagen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50D940-CCD2-425A-E09F-D6CF8BB0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8486"/>
            <a:ext cx="12192000" cy="182102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11A55C3-6F08-0C59-581B-ABFDFEE5C3A3}"/>
              </a:ext>
            </a:extLst>
          </p:cNvPr>
          <p:cNvSpPr/>
          <p:nvPr/>
        </p:nvSpPr>
        <p:spPr>
          <a:xfrm>
            <a:off x="2224235" y="2518486"/>
            <a:ext cx="1531336" cy="31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41E3C7D-9FE3-AB02-77C0-8D9675AB3E26}"/>
              </a:ext>
            </a:extLst>
          </p:cNvPr>
          <p:cNvSpPr/>
          <p:nvPr/>
        </p:nvSpPr>
        <p:spPr>
          <a:xfrm>
            <a:off x="9045348" y="2920537"/>
            <a:ext cx="1381125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D59BB9C-37D3-2F87-83FB-7B8E52194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4824"/>
            <a:ext cx="12192000" cy="20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15141D-DC9C-7BB7-B395-73906BA7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Bestill kuren</a:t>
            </a:r>
          </a:p>
        </p:txBody>
      </p:sp>
      <p:pic>
        <p:nvPicPr>
          <p:cNvPr id="5" name="Bilde 4" descr="Et bilde som inneholder tekst, skjermbilde, display, nummer&#10;&#10;KI-generert innhold kan være feil.">
            <a:extLst>
              <a:ext uri="{FF2B5EF4-FFF2-40B4-BE49-F238E27FC236}">
                <a16:creationId xmlns:a16="http://schemas.microsoft.com/office/drawing/2014/main" id="{1095EF55-2A43-9F66-5079-B757AB43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98" y="827990"/>
            <a:ext cx="4977517" cy="519845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3469D20-51F1-DC21-3A9B-7A64BBF4CE3A}"/>
              </a:ext>
            </a:extLst>
          </p:cNvPr>
          <p:cNvSpPr/>
          <p:nvPr/>
        </p:nvSpPr>
        <p:spPr>
          <a:xfrm>
            <a:off x="1518698" y="1044902"/>
            <a:ext cx="906450" cy="230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FD38C73-7404-733D-2839-5ED1B962E95D}"/>
              </a:ext>
            </a:extLst>
          </p:cNvPr>
          <p:cNvSpPr/>
          <p:nvPr/>
        </p:nvSpPr>
        <p:spPr>
          <a:xfrm>
            <a:off x="4943192" y="806364"/>
            <a:ext cx="651850" cy="230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5CDE97E2-6DDC-AA9C-EDD9-D14AFEB1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145" y="755776"/>
            <a:ext cx="5080707" cy="53428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C0A8017-29BE-57F6-7949-6F8D246F9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923" y="2015842"/>
            <a:ext cx="4387580" cy="163512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81D3461-311F-9EBE-790F-C8E0844F6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293" y="695488"/>
            <a:ext cx="5094975" cy="53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8229ff-50d3-4b97-960e-452c4bca7fc6">
      <Terms xmlns="http://schemas.microsoft.com/office/infopath/2007/PartnerControls"/>
    </lcf76f155ced4ddcb4097134ff3c332f>
    <TaxCatchAll xmlns="a62a72db-2b9a-4927-9ab1-c09b3988aade" xsi:nil="true"/>
    <Foretak xmlns="588229ff-50d3-4b97-960e-452c4bca7f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170060A20874B9F01FCDF2D4B73F3" ma:contentTypeVersion="14" ma:contentTypeDescription="Create a new document." ma:contentTypeScope="" ma:versionID="294d20f9973035caefb48902a928d3b7">
  <xsd:schema xmlns:xsd="http://www.w3.org/2001/XMLSchema" xmlns:xs="http://www.w3.org/2001/XMLSchema" xmlns:p="http://schemas.microsoft.com/office/2006/metadata/properties" xmlns:ns2="588229ff-50d3-4b97-960e-452c4bca7fc6" xmlns:ns3="a62a72db-2b9a-4927-9ab1-c09b3988aade" targetNamespace="http://schemas.microsoft.com/office/2006/metadata/properties" ma:root="true" ma:fieldsID="a6350e27578f422511073378815c1010" ns2:_="" ns3:_="">
    <xsd:import namespace="588229ff-50d3-4b97-960e-452c4bca7fc6"/>
    <xsd:import namespace="a62a72db-2b9a-4927-9ab1-c09b3988a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Foretak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229ff-50d3-4b97-960e-452c4bca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Foretak" ma:index="18" nillable="true" ma:displayName="Foretak" ma:description="Foretak som har akseptert ROS" ma:format="Dropdown" ma:internalName="Foretak">
      <xsd:simpleType>
        <xsd:restriction base="dms:Text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72db-2b9a-4927-9ab1-c09b3988aa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4c7ec8-1383-4031-bc9d-9095c6890581}" ma:internalName="TaxCatchAll" ma:showField="CatchAllData" ma:web="a62a72db-2b9a-4927-9ab1-c09b3988a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34F5D-29E0-4C4E-B4AF-B18FDF118514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a62a72db-2b9a-4927-9ab1-c09b3988aade"/>
    <ds:schemaRef ds:uri="http://schemas.openxmlformats.org/package/2006/metadata/core-properties"/>
    <ds:schemaRef ds:uri="588229ff-50d3-4b97-960e-452c4bca7f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7F1E84E-20DB-4437-BB4B-B865C7D37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229ff-50d3-4b97-960e-452c4bca7fc6"/>
    <ds:schemaRef ds:uri="a62a72db-2b9a-4927-9ab1-c09b3988aa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21EDB1-D86D-4112-8720-68121F32F1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f8e4cf0-71fb-489c-a336-3f9252a63908}" enabled="0" method="" siteId="{7f8e4cf0-71fb-489c-a336-3f9252a639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145</Words>
  <Application>Microsoft Office PowerPoint</Application>
  <PresentationFormat>Widescreen</PresentationFormat>
  <Paragraphs>16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Office-tema</vt:lpstr>
      <vt:lpstr>Enkel opplæring i cytodose</vt:lpstr>
      <vt:lpstr>Logg inn</vt:lpstr>
      <vt:lpstr>Ny rekvisisjon</vt:lpstr>
      <vt:lpstr>Dosering</vt:lpstr>
      <vt:lpstr>Bekreft kurdagen</vt:lpstr>
      <vt:lpstr>Bestill kuren</vt:lpstr>
    </vt:vector>
  </TitlesOfParts>
  <Company>Helse Sor-Ost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Enkel opplæring i cytodose</dc:title>
  <dc:creator>Eva Britt Valaker Hektner</dc:creator>
  <cp:lastModifiedBy>Eva Britt Valaker Hektner</cp:lastModifiedBy>
  <cp:revision>4</cp:revision>
  <dcterms:created xsi:type="dcterms:W3CDTF">2026-02-04T16:09:41Z</dcterms:created>
  <dcterms:modified xsi:type="dcterms:W3CDTF">2026-04-27T07:03:32Z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0x010100D6D170060A20874B9F01FCDF2D4B73F3</vt:lpwstr>
  </property>
  <property fmtid="{D5CDD505-2E9C-101B-9397-08002B2CF9AE}" pid="3" name="MediaServiceImageTags">
    <vt:lpwstr/>
  </property>
</Properties>
</file>