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5" r:id="rId2"/>
  </p:sldMasterIdLst>
  <p:notesMasterIdLst>
    <p:notesMasterId r:id="rId8"/>
  </p:notesMasterIdLst>
  <p:handoutMasterIdLst>
    <p:handoutMasterId r:id="rId9"/>
  </p:handoutMasterIdLst>
  <p:sldIdLst>
    <p:sldId id="315" r:id="rId3"/>
    <p:sldId id="322" r:id="rId4"/>
    <p:sldId id="323" r:id="rId5"/>
    <p:sldId id="324" r:id="rId6"/>
    <p:sldId id="320" r:id="rId7"/>
  </p:sldIdLst>
  <p:sldSz cx="9144000" cy="6858000" type="screen4x3"/>
  <p:notesSz cx="6877050" cy="10002838"/>
  <p:defaultTextStyle>
    <a:defPPr>
      <a:defRPr lang="en-US"/>
    </a:defPPr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7">
          <p15:clr>
            <a:srgbClr val="A4A3A4"/>
          </p15:clr>
        </p15:guide>
        <p15:guide id="2" orient="horz" pos="936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391">
          <p15:clr>
            <a:srgbClr val="A4A3A4"/>
          </p15:clr>
        </p15:guide>
        <p15:guide id="5" orient="horz" pos="640">
          <p15:clr>
            <a:srgbClr val="A4A3A4"/>
          </p15:clr>
        </p15:guide>
        <p15:guide id="6" pos="2880">
          <p15:clr>
            <a:srgbClr val="A4A3A4"/>
          </p15:clr>
        </p15:guide>
        <p15:guide id="7" pos="249">
          <p15:clr>
            <a:srgbClr val="A4A3A4"/>
          </p15:clr>
        </p15:guide>
        <p15:guide id="8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FFFF"/>
    <a:srgbClr val="004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7E5F81B-B57D-4800-8E8F-8E96741CC982}" styleName="Mettler Toledo &gt; Green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512FF0-2B18-46AF-9A1B-3A70A708474B}" styleName="Mettler Toledo &gt; Green Tab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439" autoAdjust="0"/>
  </p:normalViewPr>
  <p:slideViewPr>
    <p:cSldViewPr snapToGrid="0" snapToObjects="1" showGuides="1">
      <p:cViewPr>
        <p:scale>
          <a:sx n="67" d="100"/>
          <a:sy n="67" d="100"/>
        </p:scale>
        <p:origin x="236" y="44"/>
      </p:cViewPr>
      <p:guideLst>
        <p:guide orient="horz" pos="2477"/>
        <p:guide orient="horz" pos="936"/>
        <p:guide orient="horz" pos="4020"/>
        <p:guide orient="horz" pos="391"/>
        <p:guide orient="horz" pos="640"/>
        <p:guide pos="2880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-3726" y="-126"/>
      </p:cViewPr>
      <p:guideLst>
        <p:guide orient="horz" pos="315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Nhu MT-N" userId="3c5af795-c5b9-4ba6-9f0c-9b72c194bd3d" providerId="ADAL" clId="{A14445EB-C973-4465-B5CB-BE12D24946D0}"/>
    <pc:docChg chg="undo custSel addSld delSld modSld">
      <pc:chgData name="Phan Nhu MT-N" userId="3c5af795-c5b9-4ba6-9f0c-9b72c194bd3d" providerId="ADAL" clId="{A14445EB-C973-4465-B5CB-BE12D24946D0}" dt="2022-12-13T10:58:13.900" v="329" actId="478"/>
      <pc:docMkLst>
        <pc:docMk/>
      </pc:docMkLst>
      <pc:sldChg chg="modSp mod">
        <pc:chgData name="Phan Nhu MT-N" userId="3c5af795-c5b9-4ba6-9f0c-9b72c194bd3d" providerId="ADAL" clId="{A14445EB-C973-4465-B5CB-BE12D24946D0}" dt="2022-12-13T10:56:19.477" v="316" actId="20577"/>
        <pc:sldMkLst>
          <pc:docMk/>
          <pc:sldMk cId="1962572016" sldId="315"/>
        </pc:sldMkLst>
        <pc:spChg chg="mod">
          <ac:chgData name="Phan Nhu MT-N" userId="3c5af795-c5b9-4ba6-9f0c-9b72c194bd3d" providerId="ADAL" clId="{A14445EB-C973-4465-B5CB-BE12D24946D0}" dt="2022-12-13T10:56:19.477" v="316" actId="20577"/>
          <ac:spMkLst>
            <pc:docMk/>
            <pc:sldMk cId="1962572016" sldId="315"/>
            <ac:spMk id="2" creationId="{00000000-0000-0000-0000-000000000000}"/>
          </ac:spMkLst>
        </pc:spChg>
      </pc:sldChg>
      <pc:sldChg chg="delSp modSp del mod">
        <pc:chgData name="Phan Nhu MT-N" userId="3c5af795-c5b9-4ba6-9f0c-9b72c194bd3d" providerId="ADAL" clId="{A14445EB-C973-4465-B5CB-BE12D24946D0}" dt="2022-12-13T10:55:38.268" v="289" actId="2696"/>
        <pc:sldMkLst>
          <pc:docMk/>
          <pc:sldMk cId="358612364" sldId="319"/>
        </pc:sldMkLst>
        <pc:spChg chg="mod">
          <ac:chgData name="Phan Nhu MT-N" userId="3c5af795-c5b9-4ba6-9f0c-9b72c194bd3d" providerId="ADAL" clId="{A14445EB-C973-4465-B5CB-BE12D24946D0}" dt="2022-12-13T10:51:30.485" v="67" actId="20577"/>
          <ac:spMkLst>
            <pc:docMk/>
            <pc:sldMk cId="358612364" sldId="319"/>
            <ac:spMk id="2" creationId="{00000000-0000-0000-0000-000000000000}"/>
          </ac:spMkLst>
        </pc:spChg>
        <pc:spChg chg="del mod">
          <ac:chgData name="Phan Nhu MT-N" userId="3c5af795-c5b9-4ba6-9f0c-9b72c194bd3d" providerId="ADAL" clId="{A14445EB-C973-4465-B5CB-BE12D24946D0}" dt="2022-12-13T10:51:50.097" v="69" actId="478"/>
          <ac:spMkLst>
            <pc:docMk/>
            <pc:sldMk cId="358612364" sldId="319"/>
            <ac:spMk id="3" creationId="{00000000-0000-0000-0000-000000000000}"/>
          </ac:spMkLst>
        </pc:spChg>
        <pc:spChg chg="mod">
          <ac:chgData name="Phan Nhu MT-N" userId="3c5af795-c5b9-4ba6-9f0c-9b72c194bd3d" providerId="ADAL" clId="{A14445EB-C973-4465-B5CB-BE12D24946D0}" dt="2022-12-13T10:55:24.449" v="286" actId="20577"/>
          <ac:spMkLst>
            <pc:docMk/>
            <pc:sldMk cId="358612364" sldId="319"/>
            <ac:spMk id="4" creationId="{00000000-0000-0000-0000-000000000000}"/>
          </ac:spMkLst>
        </pc:spChg>
        <pc:spChg chg="mod">
          <ac:chgData name="Phan Nhu MT-N" userId="3c5af795-c5b9-4ba6-9f0c-9b72c194bd3d" providerId="ADAL" clId="{A14445EB-C973-4465-B5CB-BE12D24946D0}" dt="2022-12-13T10:55:23.190" v="280" actId="20577"/>
          <ac:spMkLst>
            <pc:docMk/>
            <pc:sldMk cId="358612364" sldId="319"/>
            <ac:spMk id="31" creationId="{00000000-0000-0000-0000-000000000000}"/>
          </ac:spMkLst>
        </pc:spChg>
      </pc:sldChg>
      <pc:sldChg chg="new del">
        <pc:chgData name="Phan Nhu MT-N" userId="3c5af795-c5b9-4ba6-9f0c-9b72c194bd3d" providerId="ADAL" clId="{A14445EB-C973-4465-B5CB-BE12D24946D0}" dt="2022-12-13T10:50:42.675" v="7" actId="2696"/>
        <pc:sldMkLst>
          <pc:docMk/>
          <pc:sldMk cId="2388424893" sldId="321"/>
        </pc:sldMkLst>
      </pc:sldChg>
      <pc:sldChg chg="addSp delSp modSp add mod">
        <pc:chgData name="Phan Nhu MT-N" userId="3c5af795-c5b9-4ba6-9f0c-9b72c194bd3d" providerId="ADAL" clId="{A14445EB-C973-4465-B5CB-BE12D24946D0}" dt="2022-12-13T10:58:00.739" v="325" actId="478"/>
        <pc:sldMkLst>
          <pc:docMk/>
          <pc:sldMk cId="2511177656" sldId="322"/>
        </pc:sldMkLst>
        <pc:spChg chg="del">
          <ac:chgData name="Phan Nhu MT-N" userId="3c5af795-c5b9-4ba6-9f0c-9b72c194bd3d" providerId="ADAL" clId="{A14445EB-C973-4465-B5CB-BE12D24946D0}" dt="2022-12-13T10:56:35.981" v="317" actId="478"/>
          <ac:spMkLst>
            <pc:docMk/>
            <pc:sldMk cId="2511177656" sldId="322"/>
            <ac:spMk id="3" creationId="{00000000-0000-0000-0000-000000000000}"/>
          </ac:spMkLst>
        </pc:spChg>
        <pc:spChg chg="del">
          <ac:chgData name="Phan Nhu MT-N" userId="3c5af795-c5b9-4ba6-9f0c-9b72c194bd3d" providerId="ADAL" clId="{A14445EB-C973-4465-B5CB-BE12D24946D0}" dt="2022-12-13T10:58:00.739" v="325" actId="478"/>
          <ac:spMkLst>
            <pc:docMk/>
            <pc:sldMk cId="2511177656" sldId="322"/>
            <ac:spMk id="6" creationId="{00000000-0000-0000-0000-000000000000}"/>
          </ac:spMkLst>
        </pc:spChg>
        <pc:spChg chg="add del mod">
          <ac:chgData name="Phan Nhu MT-N" userId="3c5af795-c5b9-4ba6-9f0c-9b72c194bd3d" providerId="ADAL" clId="{A14445EB-C973-4465-B5CB-BE12D24946D0}" dt="2022-12-13T10:56:39.055" v="318" actId="478"/>
          <ac:spMkLst>
            <pc:docMk/>
            <pc:sldMk cId="2511177656" sldId="322"/>
            <ac:spMk id="7" creationId="{96AFDB0F-68C8-4F24-9F98-3EE8F3207787}"/>
          </ac:spMkLst>
        </pc:spChg>
      </pc:sldChg>
      <pc:sldChg chg="addSp delSp modSp add mod delAnim">
        <pc:chgData name="Phan Nhu MT-N" userId="3c5af795-c5b9-4ba6-9f0c-9b72c194bd3d" providerId="ADAL" clId="{A14445EB-C973-4465-B5CB-BE12D24946D0}" dt="2022-12-13T10:58:13.900" v="329" actId="478"/>
        <pc:sldMkLst>
          <pc:docMk/>
          <pc:sldMk cId="857424694" sldId="323"/>
        </pc:sldMkLst>
        <pc:spChg chg="del mod">
          <ac:chgData name="Phan Nhu MT-N" userId="3c5af795-c5b9-4ba6-9f0c-9b72c194bd3d" providerId="ADAL" clId="{A14445EB-C973-4465-B5CB-BE12D24946D0}" dt="2022-12-13T10:58:04.399" v="326" actId="478"/>
          <ac:spMkLst>
            <pc:docMk/>
            <pc:sldMk cId="857424694" sldId="323"/>
            <ac:spMk id="4" creationId="{00000000-0000-0000-0000-000000000000}"/>
          </ac:spMkLst>
        </pc:spChg>
        <pc:spChg chg="add del mod">
          <ac:chgData name="Phan Nhu MT-N" userId="3c5af795-c5b9-4ba6-9f0c-9b72c194bd3d" providerId="ADAL" clId="{A14445EB-C973-4465-B5CB-BE12D24946D0}" dt="2022-12-13T10:58:13.900" v="329" actId="478"/>
          <ac:spMkLst>
            <pc:docMk/>
            <pc:sldMk cId="857424694" sldId="323"/>
            <ac:spMk id="6" creationId="{1DB039C3-BC65-4DD1-A123-8589E9F49062}"/>
          </ac:spMkLst>
        </pc:spChg>
        <pc:spChg chg="del">
          <ac:chgData name="Phan Nhu MT-N" userId="3c5af795-c5b9-4ba6-9f0c-9b72c194bd3d" providerId="ADAL" clId="{A14445EB-C973-4465-B5CB-BE12D24946D0}" dt="2022-12-13T10:50:27.364" v="6" actId="478"/>
          <ac:spMkLst>
            <pc:docMk/>
            <pc:sldMk cId="857424694" sldId="323"/>
            <ac:spMk id="12" creationId="{00000000-0000-0000-0000-000000000000}"/>
          </ac:spMkLst>
        </pc:spChg>
        <pc:picChg chg="add del">
          <ac:chgData name="Phan Nhu MT-N" userId="3c5af795-c5b9-4ba6-9f0c-9b72c194bd3d" providerId="ADAL" clId="{A14445EB-C973-4465-B5CB-BE12D24946D0}" dt="2022-12-13T10:58:09.401" v="328" actId="478"/>
          <ac:picMkLst>
            <pc:docMk/>
            <pc:sldMk cId="857424694" sldId="323"/>
            <ac:picMk id="8" creationId="{00000000-0000-0000-0000-000000000000}"/>
          </ac:picMkLst>
        </pc:picChg>
      </pc:sldChg>
      <pc:sldChg chg="delSp add mod">
        <pc:chgData name="Phan Nhu MT-N" userId="3c5af795-c5b9-4ba6-9f0c-9b72c194bd3d" providerId="ADAL" clId="{A14445EB-C973-4465-B5CB-BE12D24946D0}" dt="2022-12-13T10:55:43.475" v="290" actId="478"/>
        <pc:sldMkLst>
          <pc:docMk/>
          <pc:sldMk cId="3692924265" sldId="324"/>
        </pc:sldMkLst>
        <pc:spChg chg="del">
          <ac:chgData name="Phan Nhu MT-N" userId="3c5af795-c5b9-4ba6-9f0c-9b72c194bd3d" providerId="ADAL" clId="{A14445EB-C973-4465-B5CB-BE12D24946D0}" dt="2022-12-13T10:55:43.475" v="290" actId="478"/>
          <ac:spMkLst>
            <pc:docMk/>
            <pc:sldMk cId="3692924265" sldId="324"/>
            <ac:spMk id="6" creationId="{00000000-0000-0000-0000-000000000000}"/>
          </ac:spMkLst>
        </pc:spChg>
      </pc:sldChg>
      <pc:sldChg chg="add del">
        <pc:chgData name="Phan Nhu MT-N" userId="3c5af795-c5b9-4ba6-9f0c-9b72c194bd3d" providerId="ADAL" clId="{A14445EB-C973-4465-B5CB-BE12D24946D0}" dt="2022-12-13T10:57:55.123" v="324" actId="2696"/>
        <pc:sldMkLst>
          <pc:docMk/>
          <pc:sldMk cId="240972383" sldId="325"/>
        </pc:sldMkLst>
      </pc:sldChg>
      <pc:sldChg chg="add del">
        <pc:chgData name="Phan Nhu MT-N" userId="3c5af795-c5b9-4ba6-9f0c-9b72c194bd3d" providerId="ADAL" clId="{A14445EB-C973-4465-B5CB-BE12D24946D0}" dt="2022-12-13T10:57:23.145" v="321" actId="2696"/>
        <pc:sldMkLst>
          <pc:docMk/>
          <pc:sldMk cId="813080815" sldId="3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574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25033" y="4751348"/>
            <a:ext cx="5018567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3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4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T: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411760" y="0"/>
            <a:ext cx="6732240" cy="2636838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err="1"/>
              <a:t>to</a:t>
            </a:r>
            <a:r>
              <a:rPr lang="en-US" dirty="0"/>
              <a:t> </a:t>
            </a:r>
            <a:r>
              <a:rPr lang="en-US" dirty="0" err="1"/>
              <a:t>add</a:t>
            </a:r>
            <a:r>
              <a:rPr lang="en-US" dirty="0"/>
              <a:t> </a:t>
            </a:r>
            <a:r>
              <a:rPr lang="en-US" dirty="0" err="1"/>
              <a:t>picture</a:t>
            </a:r>
            <a:r>
              <a:rPr lang="en-US" dirty="0"/>
              <a:t>…</a:t>
            </a:r>
          </a:p>
        </p:txBody>
      </p:sp>
      <p:sp>
        <p:nvSpPr>
          <p:cNvPr id="6" name="Rectangle 37"/>
          <p:cNvSpPr>
            <a:spLocks noChangeArrowheads="1"/>
          </p:cNvSpPr>
          <p:nvPr userDrawn="1"/>
        </p:nvSpPr>
        <p:spPr bwMode="gray">
          <a:xfrm>
            <a:off x="-1" y="0"/>
            <a:ext cx="2411761" cy="616602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98000">
                <a:schemeClr val="bg1"/>
              </a:gs>
              <a:gs pos="58000">
                <a:schemeClr val="bg2"/>
              </a:gs>
            </a:gsLst>
            <a:lin ang="5400000" scaled="1"/>
          </a:gradFill>
          <a:ln>
            <a:noFill/>
          </a:ln>
          <a:effectLst/>
        </p:spPr>
        <p:txBody>
          <a:bodyPr wrap="none" lIns="0" tIns="0" rIns="72000" bIns="0" anchor="ctr"/>
          <a:lstStyle/>
          <a:p>
            <a:pPr algn="ctr"/>
            <a:endParaRPr lang="en-US">
              <a:solidFill>
                <a:srgbClr val="6BD2FF"/>
              </a:solidFill>
            </a:endParaRPr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2699792" y="2852936"/>
            <a:ext cx="6200120" cy="597686"/>
          </a:xfrm>
        </p:spPr>
        <p:txBody>
          <a:bodyPr anchor="b"/>
          <a:lstStyle>
            <a:lvl1pPr algn="l">
              <a:lnSpc>
                <a:spcPts val="3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title…</a:t>
            </a:r>
          </a:p>
        </p:txBody>
      </p:sp>
      <p:sp>
        <p:nvSpPr>
          <p:cNvPr id="3" name="Untertitel"/>
          <p:cNvSpPr>
            <a:spLocks noGrp="1"/>
          </p:cNvSpPr>
          <p:nvPr>
            <p:ph type="subTitle" idx="1" hasCustomPrompt="1"/>
          </p:nvPr>
        </p:nvSpPr>
        <p:spPr>
          <a:xfrm>
            <a:off x="395289" y="1988840"/>
            <a:ext cx="1966312" cy="692581"/>
          </a:xfrm>
        </p:spPr>
        <p:txBody>
          <a:bodyPr rIns="72000"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place,</a:t>
            </a:r>
            <a:br>
              <a:rPr lang="en-US" dirty="0"/>
            </a:br>
            <a:r>
              <a:rPr lang="en-US" dirty="0"/>
              <a:t>date/author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9792" y="3400223"/>
            <a:ext cx="6200121" cy="964882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US" dirty="0"/>
              <a:t>Click to add subtitle (optional)…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21" y="5189156"/>
            <a:ext cx="2719479" cy="16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0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Horizontal Large Table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395536" y="188641"/>
            <a:ext cx="6914902" cy="5739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</a:t>
            </a:r>
          </a:p>
        </p:txBody>
      </p:sp>
      <p:sp>
        <p:nvSpPr>
          <p:cNvPr id="9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7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slide summary/conclusion</a:t>
            </a:r>
          </a:p>
        </p:txBody>
      </p:sp>
      <p:sp>
        <p:nvSpPr>
          <p:cNvPr id="3" name="Body1"/>
          <p:cNvSpPr>
            <a:spLocks noGrp="1"/>
          </p:cNvSpPr>
          <p:nvPr>
            <p:ph idx="1"/>
          </p:nvPr>
        </p:nvSpPr>
        <p:spPr>
          <a:xfrm>
            <a:off x="395288" y="1484783"/>
            <a:ext cx="8353425" cy="2304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3" hasCustomPrompt="1"/>
          </p:nvPr>
        </p:nvSpPr>
        <p:spPr>
          <a:xfrm>
            <a:off x="395288" y="3932238"/>
            <a:ext cx="8353425" cy="244951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Select icon below to add table or image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4"/>
          </p:nvPr>
        </p:nvSpPr>
        <p:spPr/>
        <p:txBody>
          <a:bodyPr/>
          <a:lstStyle/>
          <a:p>
            <a:r>
              <a:rPr lang="en-US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</a:t>
            </a:r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7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1485900"/>
            <a:ext cx="4032696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4716016" y="1485900"/>
            <a:ext cx="4032697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r>
              <a:rPr lang="en-US"/>
              <a:t>For internal use -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ext And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</a:t>
            </a:r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6000"/>
            <a:ext cx="8353176" cy="32476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536" y="1485900"/>
            <a:ext cx="4032448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4" hasCustomPrompt="1"/>
          </p:nvPr>
        </p:nvSpPr>
        <p:spPr>
          <a:xfrm>
            <a:off x="4716015" y="1485900"/>
            <a:ext cx="4032698" cy="489585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5"/>
          </p:nvPr>
        </p:nvSpPr>
        <p:spPr/>
        <p:txBody>
          <a:bodyPr/>
          <a:lstStyle/>
          <a:p>
            <a:r>
              <a:rPr lang="en-US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6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</a:t>
            </a:r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6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1485900"/>
            <a:ext cx="5472856" cy="489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1" hasCustomPrompt="1"/>
          </p:nvPr>
        </p:nvSpPr>
        <p:spPr>
          <a:xfrm>
            <a:off x="6156176" y="1485900"/>
            <a:ext cx="2592538" cy="230314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4" name="Picture Placeholder 223"/>
          <p:cNvSpPr>
            <a:spLocks noGrp="1"/>
          </p:cNvSpPr>
          <p:nvPr>
            <p:ph type="pic" sz="quarter" idx="102" hasCustomPrompt="1"/>
          </p:nvPr>
        </p:nvSpPr>
        <p:spPr>
          <a:xfrm>
            <a:off x="6156176" y="4077072"/>
            <a:ext cx="2592537" cy="2304678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3"/>
          </p:nvPr>
        </p:nvSpPr>
        <p:spPr/>
        <p:txBody>
          <a:bodyPr/>
          <a:lstStyle/>
          <a:p>
            <a:r>
              <a:rPr lang="en-US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89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</a:t>
            </a:r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1485900"/>
            <a:ext cx="4025050" cy="2303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4716015" y="1485900"/>
            <a:ext cx="4032698" cy="489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ody3"/>
          <p:cNvSpPr>
            <a:spLocks noGrp="1"/>
          </p:cNvSpPr>
          <p:nvPr>
            <p:ph sz="quarter" idx="3"/>
          </p:nvPr>
        </p:nvSpPr>
        <p:spPr>
          <a:xfrm>
            <a:off x="395288" y="4077072"/>
            <a:ext cx="4032695" cy="23046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r>
              <a:rPr lang="en-US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21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</a:t>
            </a:r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1485900"/>
            <a:ext cx="2592536" cy="489585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3275856" y="1485900"/>
            <a:ext cx="2592144" cy="4893469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Body3"/>
          <p:cNvSpPr>
            <a:spLocks noGrp="1"/>
          </p:cNvSpPr>
          <p:nvPr>
            <p:ph sz="quarter" idx="3"/>
          </p:nvPr>
        </p:nvSpPr>
        <p:spPr>
          <a:xfrm>
            <a:off x="6156176" y="1485900"/>
            <a:ext cx="2592538" cy="489585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4"/>
          </p:nvPr>
        </p:nvSpPr>
        <p:spPr/>
        <p:txBody>
          <a:bodyPr/>
          <a:lstStyle/>
          <a:p>
            <a:fld id="{2B2B68EE-DD1E-4368-AFCE-24A50EC7BF18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5"/>
          </p:nvPr>
        </p:nvSpPr>
        <p:spPr/>
        <p:txBody>
          <a:bodyPr/>
          <a:lstStyle/>
          <a:p>
            <a:r>
              <a:rPr lang="en-US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82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hree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</a:t>
            </a:r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6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3140968"/>
            <a:ext cx="2587201" cy="3240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3275855" y="3140968"/>
            <a:ext cx="2592289" cy="3240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Body3"/>
          <p:cNvSpPr>
            <a:spLocks noGrp="1"/>
          </p:cNvSpPr>
          <p:nvPr>
            <p:ph sz="quarter" idx="3"/>
          </p:nvPr>
        </p:nvSpPr>
        <p:spPr>
          <a:xfrm>
            <a:off x="6156176" y="3140968"/>
            <a:ext cx="2592537" cy="3240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4"/>
          </p:nvPr>
        </p:nvSpPr>
        <p:spPr/>
        <p:txBody>
          <a:bodyPr/>
          <a:lstStyle/>
          <a:p>
            <a:fld id="{2B2B68EE-DD1E-4368-AFCE-24A50EC7BF18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6" hasCustomPrompt="1"/>
          </p:nvPr>
        </p:nvSpPr>
        <p:spPr>
          <a:xfrm>
            <a:off x="395288" y="1485900"/>
            <a:ext cx="2592536" cy="1439044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07" hasCustomPrompt="1"/>
          </p:nvPr>
        </p:nvSpPr>
        <p:spPr>
          <a:xfrm>
            <a:off x="3275856" y="1485900"/>
            <a:ext cx="2595206" cy="1439044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08" hasCustomPrompt="1"/>
          </p:nvPr>
        </p:nvSpPr>
        <p:spPr>
          <a:xfrm>
            <a:off x="6155652" y="1485900"/>
            <a:ext cx="2593061" cy="1428694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9"/>
          </p:nvPr>
        </p:nvSpPr>
        <p:spPr/>
        <p:txBody>
          <a:bodyPr/>
          <a:lstStyle/>
          <a:p>
            <a:r>
              <a:rPr lang="en-US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6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</a:t>
            </a:r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1484784"/>
            <a:ext cx="1872456" cy="489654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6000" r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2555776" y="1484784"/>
            <a:ext cx="1872208" cy="489654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6000" r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Body3"/>
          <p:cNvSpPr>
            <a:spLocks noGrp="1"/>
          </p:cNvSpPr>
          <p:nvPr>
            <p:ph sz="quarter" idx="3"/>
          </p:nvPr>
        </p:nvSpPr>
        <p:spPr>
          <a:xfrm>
            <a:off x="4716016" y="1485900"/>
            <a:ext cx="1872208" cy="48954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6000" r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4"/>
          </p:nvPr>
        </p:nvSpPr>
        <p:spPr/>
        <p:txBody>
          <a:bodyPr/>
          <a:lstStyle/>
          <a:p>
            <a:fld id="{2B2B68EE-DD1E-4368-AFCE-24A50EC7BF18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Body4"/>
          <p:cNvSpPr>
            <a:spLocks noGrp="1"/>
          </p:cNvSpPr>
          <p:nvPr>
            <p:ph sz="quarter" idx="4"/>
          </p:nvPr>
        </p:nvSpPr>
        <p:spPr>
          <a:xfrm>
            <a:off x="6876255" y="1485900"/>
            <a:ext cx="1872458" cy="489585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6000" r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5"/>
          </p:nvPr>
        </p:nvSpPr>
        <p:spPr/>
        <p:txBody>
          <a:bodyPr/>
          <a:lstStyle/>
          <a:p>
            <a:r>
              <a:rPr lang="en-US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1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Four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</a:t>
            </a:r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536" y="3140968"/>
            <a:ext cx="1872208" cy="3240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2555776" y="3140968"/>
            <a:ext cx="1872208" cy="3240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Body3"/>
          <p:cNvSpPr>
            <a:spLocks noGrp="1"/>
          </p:cNvSpPr>
          <p:nvPr>
            <p:ph sz="quarter" idx="3"/>
          </p:nvPr>
        </p:nvSpPr>
        <p:spPr>
          <a:xfrm>
            <a:off x="4716016" y="3147550"/>
            <a:ext cx="1863614" cy="323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4"/>
          </p:nvPr>
        </p:nvSpPr>
        <p:spPr/>
        <p:txBody>
          <a:bodyPr/>
          <a:lstStyle/>
          <a:p>
            <a:fld id="{2B2B68EE-DD1E-4368-AFCE-24A50EC7BF18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Body4"/>
          <p:cNvSpPr>
            <a:spLocks noGrp="1"/>
          </p:cNvSpPr>
          <p:nvPr>
            <p:ph sz="quarter" idx="4"/>
          </p:nvPr>
        </p:nvSpPr>
        <p:spPr>
          <a:xfrm>
            <a:off x="6876256" y="3140968"/>
            <a:ext cx="1872457" cy="3240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6" hasCustomPrompt="1"/>
          </p:nvPr>
        </p:nvSpPr>
        <p:spPr>
          <a:xfrm>
            <a:off x="395288" y="1484784"/>
            <a:ext cx="1872456" cy="1440160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07" hasCustomPrompt="1"/>
          </p:nvPr>
        </p:nvSpPr>
        <p:spPr>
          <a:xfrm>
            <a:off x="2555776" y="1484784"/>
            <a:ext cx="1862724" cy="1437010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08" hasCustomPrompt="1"/>
          </p:nvPr>
        </p:nvSpPr>
        <p:spPr>
          <a:xfrm>
            <a:off x="4716016" y="1485900"/>
            <a:ext cx="1872208" cy="1439044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09" hasCustomPrompt="1"/>
          </p:nvPr>
        </p:nvSpPr>
        <p:spPr>
          <a:xfrm>
            <a:off x="6876255" y="1485900"/>
            <a:ext cx="1872458" cy="1439044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0"/>
          </p:nvPr>
        </p:nvSpPr>
        <p:spPr/>
        <p:txBody>
          <a:bodyPr/>
          <a:lstStyle/>
          <a:p>
            <a:r>
              <a:rPr lang="en-US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96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</a:t>
            </a:r>
          </a:p>
        </p:txBody>
      </p:sp>
      <p:sp>
        <p:nvSpPr>
          <p:cNvPr id="10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7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slide summary/conclusion</a:t>
            </a:r>
          </a:p>
        </p:txBody>
      </p:sp>
      <p:sp>
        <p:nvSpPr>
          <p:cNvPr id="8" name="Body1"/>
          <p:cNvSpPr>
            <a:spLocks noGrp="1"/>
          </p:cNvSpPr>
          <p:nvPr>
            <p:ph sz="quarter" idx="2" hasCustomPrompt="1"/>
          </p:nvPr>
        </p:nvSpPr>
        <p:spPr>
          <a:xfrm>
            <a:off x="395536" y="2060576"/>
            <a:ext cx="4032448" cy="172846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36000" rIns="72000" bIns="36000"/>
          <a:lstStyle>
            <a:lvl1pPr>
              <a:defRPr sz="1600"/>
            </a:lvl1pPr>
            <a:lvl2pPr>
              <a:defRPr sz="1600" baseline="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14" name="Body2"/>
          <p:cNvSpPr>
            <a:spLocks noGrp="1"/>
          </p:cNvSpPr>
          <p:nvPr>
            <p:ph sz="quarter" idx="4" hasCustomPrompt="1"/>
          </p:nvPr>
        </p:nvSpPr>
        <p:spPr>
          <a:xfrm>
            <a:off x="4716017" y="2060848"/>
            <a:ext cx="4032696" cy="1728192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36000" rIns="72000" bIns="36000"/>
          <a:lstStyle>
            <a:lvl1pPr>
              <a:defRPr sz="1600" baseline="0"/>
            </a:lvl1pPr>
            <a:lvl2pPr>
              <a:defRPr sz="1600" baseline="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17" name="Body3"/>
          <p:cNvSpPr>
            <a:spLocks noGrp="1"/>
          </p:cNvSpPr>
          <p:nvPr>
            <p:ph sz="quarter" idx="6" hasCustomPrompt="1"/>
          </p:nvPr>
        </p:nvSpPr>
        <p:spPr>
          <a:xfrm>
            <a:off x="395288" y="4653136"/>
            <a:ext cx="4032696" cy="172861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36000" rIns="72000" bIns="36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18" name="Body4"/>
          <p:cNvSpPr>
            <a:spLocks noGrp="1"/>
          </p:cNvSpPr>
          <p:nvPr>
            <p:ph sz="quarter" idx="8" hasCustomPrompt="1"/>
          </p:nvPr>
        </p:nvSpPr>
        <p:spPr>
          <a:xfrm>
            <a:off x="4716016" y="4653136"/>
            <a:ext cx="4032697" cy="172861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36000" rIns="72000" bIns="36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5" name="TitelBalken2"/>
          <p:cNvSpPr>
            <a:spLocks noGrp="1"/>
          </p:cNvSpPr>
          <p:nvPr>
            <p:ph type="body" sz="quarter" idx="3"/>
          </p:nvPr>
        </p:nvSpPr>
        <p:spPr>
          <a:xfrm>
            <a:off x="4716015" y="1485900"/>
            <a:ext cx="4032697" cy="572294"/>
          </a:xfrm>
          <a:solidFill>
            <a:schemeClr val="bg2"/>
          </a:solidFill>
        </p:spPr>
        <p:txBody>
          <a:bodyPr lIns="72000" tIns="36000" rIns="72000" bIns="36000" anchor="t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elBalken3"/>
          <p:cNvSpPr>
            <a:spLocks noGrp="1"/>
          </p:cNvSpPr>
          <p:nvPr>
            <p:ph type="body" idx="5"/>
          </p:nvPr>
        </p:nvSpPr>
        <p:spPr>
          <a:xfrm>
            <a:off x="395288" y="4077072"/>
            <a:ext cx="4032696" cy="576064"/>
          </a:xfrm>
          <a:solidFill>
            <a:schemeClr val="tx1"/>
          </a:solidFill>
        </p:spPr>
        <p:txBody>
          <a:bodyPr lIns="72000" tIns="36000" rIns="72000" bIns="36000" anchor="t"/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elBalken4"/>
          <p:cNvSpPr>
            <a:spLocks noGrp="1"/>
          </p:cNvSpPr>
          <p:nvPr>
            <p:ph type="body" sz="quarter" idx="7"/>
          </p:nvPr>
        </p:nvSpPr>
        <p:spPr>
          <a:xfrm>
            <a:off x="4716016" y="4077072"/>
            <a:ext cx="4032698" cy="576064"/>
          </a:xfrm>
          <a:solidFill>
            <a:schemeClr val="accent6"/>
          </a:solidFill>
        </p:spPr>
        <p:txBody>
          <a:bodyPr lIns="72000" tIns="36000" rIns="72000" bIns="36000" anchor="t"/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Balken1"/>
          <p:cNvSpPr>
            <a:spLocks noGrp="1"/>
          </p:cNvSpPr>
          <p:nvPr>
            <p:ph type="body" idx="1"/>
          </p:nvPr>
        </p:nvSpPr>
        <p:spPr>
          <a:xfrm>
            <a:off x="395288" y="1484784"/>
            <a:ext cx="4032696" cy="573410"/>
          </a:xfrm>
          <a:solidFill>
            <a:schemeClr val="accent1"/>
          </a:solidFill>
        </p:spPr>
        <p:txBody>
          <a:bodyPr lIns="72000" tIns="36000" rIns="72000" bIns="36000" anchor="t"/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02"/>
          </p:nvPr>
        </p:nvSpPr>
        <p:spPr/>
        <p:txBody>
          <a:bodyPr/>
          <a:lstStyle/>
          <a:p>
            <a:fld id="{2B2B68EE-DD1E-4368-AFCE-24A50EC7BF18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3"/>
          </p:nvPr>
        </p:nvSpPr>
        <p:spPr/>
        <p:txBody>
          <a:bodyPr/>
          <a:lstStyle/>
          <a:p>
            <a:r>
              <a:rPr lang="en-US"/>
              <a:t>For internal use -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T: Cover Page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434856" y="0"/>
            <a:ext cx="6709144" cy="263519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6" name="Rectangle 37"/>
          <p:cNvSpPr>
            <a:spLocks noChangeArrowheads="1"/>
          </p:cNvSpPr>
          <p:nvPr userDrawn="1"/>
        </p:nvSpPr>
        <p:spPr bwMode="gray">
          <a:xfrm>
            <a:off x="-1" y="0"/>
            <a:ext cx="2411761" cy="616602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98000">
                <a:schemeClr val="bg1"/>
              </a:gs>
              <a:gs pos="58000">
                <a:schemeClr val="bg2"/>
              </a:gs>
            </a:gsLst>
            <a:lin ang="5400000" scaled="1"/>
          </a:gradFill>
          <a:ln>
            <a:noFill/>
          </a:ln>
          <a:effectLst/>
        </p:spPr>
        <p:txBody>
          <a:bodyPr wrap="none" lIns="0" tIns="0" rIns="72000" bIns="0" anchor="ctr"/>
          <a:lstStyle/>
          <a:p>
            <a:pPr algn="ctr"/>
            <a:endParaRPr lang="en-US">
              <a:solidFill>
                <a:srgbClr val="6BD2FF"/>
              </a:solidFill>
            </a:endParaRPr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2699792" y="2852936"/>
            <a:ext cx="6192688" cy="597686"/>
          </a:xfrm>
        </p:spPr>
        <p:txBody>
          <a:bodyPr anchor="b"/>
          <a:lstStyle>
            <a:lvl1pPr algn="l">
              <a:lnSpc>
                <a:spcPts val="3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title…</a:t>
            </a:r>
          </a:p>
        </p:txBody>
      </p:sp>
      <p:sp>
        <p:nvSpPr>
          <p:cNvPr id="3" name="Untertitel"/>
          <p:cNvSpPr>
            <a:spLocks noGrp="1"/>
          </p:cNvSpPr>
          <p:nvPr>
            <p:ph type="subTitle" idx="1" hasCustomPrompt="1"/>
          </p:nvPr>
        </p:nvSpPr>
        <p:spPr>
          <a:xfrm>
            <a:off x="395289" y="1988840"/>
            <a:ext cx="1966312" cy="692581"/>
          </a:xfrm>
        </p:spPr>
        <p:txBody>
          <a:bodyPr rIns="72000"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place,</a:t>
            </a:r>
            <a:br>
              <a:rPr lang="en-US" dirty="0"/>
            </a:br>
            <a:r>
              <a:rPr lang="en-US" dirty="0"/>
              <a:t>date/author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9792" y="3400222"/>
            <a:ext cx="6192689" cy="964882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US" dirty="0"/>
              <a:t>Click to add subtitle (optional)…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411760" y="0"/>
            <a:ext cx="1641840" cy="2636838"/>
          </a:xfrm>
          <a:solidFill>
            <a:schemeClr val="tx2"/>
          </a:solidFill>
          <a:effectLst/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err="1"/>
              <a:t>to</a:t>
            </a:r>
            <a:r>
              <a:rPr lang="en-US" dirty="0"/>
              <a:t> </a:t>
            </a:r>
            <a:r>
              <a:rPr lang="en-US" dirty="0" err="1"/>
              <a:t>add</a:t>
            </a:r>
            <a:r>
              <a:rPr lang="en-US" dirty="0"/>
              <a:t> </a:t>
            </a:r>
            <a:r>
              <a:rPr lang="en-US" dirty="0" err="1"/>
              <a:t>picture</a:t>
            </a:r>
            <a:r>
              <a:rPr lang="en-US" dirty="0"/>
              <a:t>…</a:t>
            </a:r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108560" y="0"/>
            <a:ext cx="1641840" cy="2636838"/>
          </a:xfrm>
          <a:solidFill>
            <a:schemeClr val="tx2"/>
          </a:solidFill>
          <a:effectLst/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err="1"/>
              <a:t>to</a:t>
            </a:r>
            <a:r>
              <a:rPr lang="en-US" dirty="0"/>
              <a:t> </a:t>
            </a:r>
            <a:r>
              <a:rPr lang="en-US" dirty="0" err="1"/>
              <a:t>add</a:t>
            </a:r>
            <a:r>
              <a:rPr lang="en-US" dirty="0"/>
              <a:t> </a:t>
            </a:r>
            <a:r>
              <a:rPr lang="en-US" dirty="0" err="1"/>
              <a:t>picture</a:t>
            </a:r>
            <a:r>
              <a:rPr lang="en-US" dirty="0"/>
              <a:t>…</a:t>
            </a:r>
          </a:p>
        </p:txBody>
      </p:sp>
      <p:sp>
        <p:nvSpPr>
          <p:cNvPr id="15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5805360" y="0"/>
            <a:ext cx="1641840" cy="2636838"/>
          </a:xfrm>
          <a:solidFill>
            <a:schemeClr val="tx2"/>
          </a:solidFill>
          <a:effectLst/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err="1"/>
              <a:t>to</a:t>
            </a:r>
            <a:r>
              <a:rPr lang="en-US" dirty="0"/>
              <a:t> </a:t>
            </a:r>
            <a:r>
              <a:rPr lang="en-US" dirty="0" err="1"/>
              <a:t>add</a:t>
            </a:r>
            <a:r>
              <a:rPr lang="en-US" dirty="0"/>
              <a:t> </a:t>
            </a:r>
            <a:r>
              <a:rPr lang="en-US" dirty="0" err="1"/>
              <a:t>picture</a:t>
            </a:r>
            <a:r>
              <a:rPr lang="en-US" dirty="0"/>
              <a:t>…</a:t>
            </a:r>
          </a:p>
        </p:txBody>
      </p:sp>
      <p:sp>
        <p:nvSpPr>
          <p:cNvPr id="16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502160" y="0"/>
            <a:ext cx="1641840" cy="2636838"/>
          </a:xfrm>
          <a:solidFill>
            <a:schemeClr val="tx2"/>
          </a:solidFill>
          <a:effectLst/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err="1"/>
              <a:t>to</a:t>
            </a:r>
            <a:r>
              <a:rPr lang="en-US" dirty="0"/>
              <a:t> </a:t>
            </a:r>
            <a:r>
              <a:rPr lang="en-US" dirty="0" err="1"/>
              <a:t>add</a:t>
            </a:r>
            <a:r>
              <a:rPr lang="en-US" dirty="0"/>
              <a:t> </a:t>
            </a:r>
            <a:r>
              <a:rPr lang="en-US" dirty="0" err="1"/>
              <a:t>picture</a:t>
            </a:r>
            <a:r>
              <a:rPr lang="en-US" dirty="0"/>
              <a:t>…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21" y="5189156"/>
            <a:ext cx="2719479" cy="16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21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T: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95288" y="404581"/>
            <a:ext cx="8353425" cy="597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noProof="0" dirty="0">
                <a:solidFill>
                  <a:schemeClr val="accent4"/>
                </a:solidFill>
              </a:rPr>
              <a:t>End master</a:t>
            </a:r>
            <a:endParaRPr lang="en-US" sz="7200" noProof="0" dirty="0">
              <a:solidFill>
                <a:schemeClr val="tx1"/>
              </a:solidFill>
            </a:endParaRPr>
          </a:p>
          <a:p>
            <a:pPr algn="ctr"/>
            <a:r>
              <a:rPr lang="en-US" sz="7200" noProof="0" dirty="0">
                <a:solidFill>
                  <a:schemeClr val="tx1"/>
                </a:solidFill>
              </a:rPr>
              <a:t>Delete all layouts</a:t>
            </a:r>
            <a:r>
              <a:rPr lang="en-US" sz="7200" baseline="0" noProof="0" dirty="0">
                <a:solidFill>
                  <a:schemeClr val="tx1"/>
                </a:solidFill>
              </a:rPr>
              <a:t> after this layout!</a:t>
            </a:r>
            <a:endParaRPr lang="en-US" sz="7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98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395536" y="188640"/>
            <a:ext cx="6912464" cy="5733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</a:t>
            </a:r>
          </a:p>
        </p:txBody>
      </p:sp>
      <p:sp>
        <p:nvSpPr>
          <p:cNvPr id="9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6000"/>
            <a:ext cx="8353176" cy="324768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slide summary/conclusion</a:t>
            </a:r>
          </a:p>
        </p:txBody>
      </p:sp>
      <p:sp>
        <p:nvSpPr>
          <p:cNvPr id="3" name="Body1"/>
          <p:cNvSpPr>
            <a:spLocks noGrp="1"/>
          </p:cNvSpPr>
          <p:nvPr>
            <p:ph idx="1"/>
          </p:nvPr>
        </p:nvSpPr>
        <p:spPr>
          <a:xfrm>
            <a:off x="395288" y="1485900"/>
            <a:ext cx="8353426" cy="4895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5" name="Foliennummernplatzhalter 3"/>
          <p:cNvSpPr>
            <a:spLocks noGrp="1"/>
          </p:cNvSpPr>
          <p:nvPr>
            <p:ph type="sldNum" sz="quarter" idx="100"/>
          </p:nvPr>
        </p:nvSpPr>
        <p:spPr>
          <a:xfrm>
            <a:off x="8748000" y="327719"/>
            <a:ext cx="396000" cy="432000"/>
          </a:xfrm>
        </p:spPr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1"/>
          </p:nvPr>
        </p:nvSpPr>
        <p:spPr>
          <a:xfrm>
            <a:off x="395536" y="6645600"/>
            <a:ext cx="8352927" cy="151200"/>
          </a:xfrm>
        </p:spPr>
        <p:txBody>
          <a:bodyPr/>
          <a:lstStyle/>
          <a:p>
            <a:r>
              <a:rPr lang="en-US" dirty="0"/>
              <a:t>For internal use - Confidential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T: Cover Page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11760" y="0"/>
            <a:ext cx="4277040" cy="26369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6" name="Rectangle 37"/>
          <p:cNvSpPr>
            <a:spLocks noChangeArrowheads="1"/>
          </p:cNvSpPr>
          <p:nvPr userDrawn="1"/>
        </p:nvSpPr>
        <p:spPr bwMode="gray">
          <a:xfrm>
            <a:off x="-1" y="0"/>
            <a:ext cx="2411761" cy="616602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98000">
                <a:schemeClr val="bg1"/>
              </a:gs>
              <a:gs pos="58000">
                <a:schemeClr val="bg2"/>
              </a:gs>
            </a:gsLst>
            <a:lin ang="5400000" scaled="1"/>
          </a:gradFill>
          <a:ln>
            <a:noFill/>
          </a:ln>
          <a:effectLst/>
        </p:spPr>
        <p:txBody>
          <a:bodyPr wrap="none" lIns="0" tIns="0" rIns="72000" bIns="0" anchor="ctr"/>
          <a:lstStyle/>
          <a:p>
            <a:pPr algn="ctr"/>
            <a:endParaRPr lang="en-US">
              <a:solidFill>
                <a:srgbClr val="6BD2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433600" y="2642400"/>
            <a:ext cx="6710400" cy="421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588224" y="0"/>
            <a:ext cx="2555775" cy="2636912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err="1"/>
              <a:t>to</a:t>
            </a:r>
            <a:r>
              <a:rPr lang="en-US" dirty="0"/>
              <a:t> </a:t>
            </a:r>
            <a:r>
              <a:rPr lang="en-US" dirty="0" err="1"/>
              <a:t>add</a:t>
            </a:r>
            <a:r>
              <a:rPr lang="en-US" dirty="0"/>
              <a:t> </a:t>
            </a:r>
            <a:r>
              <a:rPr lang="en-US" dirty="0" err="1"/>
              <a:t>picture</a:t>
            </a:r>
            <a:r>
              <a:rPr lang="en-US" dirty="0"/>
              <a:t>…</a:t>
            </a:r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2699792" y="2836800"/>
            <a:ext cx="6192688" cy="613822"/>
          </a:xfrm>
        </p:spPr>
        <p:txBody>
          <a:bodyPr anchor="b"/>
          <a:lstStyle>
            <a:lvl1pPr algn="l">
              <a:lnSpc>
                <a:spcPts val="3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title…</a:t>
            </a:r>
          </a:p>
        </p:txBody>
      </p:sp>
      <p:sp>
        <p:nvSpPr>
          <p:cNvPr id="3" name="Untertitel"/>
          <p:cNvSpPr>
            <a:spLocks noGrp="1"/>
          </p:cNvSpPr>
          <p:nvPr>
            <p:ph type="subTitle" idx="1" hasCustomPrompt="1"/>
          </p:nvPr>
        </p:nvSpPr>
        <p:spPr>
          <a:xfrm>
            <a:off x="395289" y="1988840"/>
            <a:ext cx="1966312" cy="692581"/>
          </a:xfrm>
        </p:spPr>
        <p:txBody>
          <a:bodyPr rIns="72000"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place,</a:t>
            </a:r>
            <a:br>
              <a:rPr lang="en-US" dirty="0"/>
            </a:br>
            <a:r>
              <a:rPr lang="en-US" dirty="0"/>
              <a:t>date/author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9792" y="3400223"/>
            <a:ext cx="6192689" cy="964882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US" dirty="0"/>
              <a:t>Click to add subtitle (optional)…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21" y="5189156"/>
            <a:ext cx="2719479" cy="16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4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T: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7"/>
          <p:cNvSpPr>
            <a:spLocks noChangeArrowheads="1"/>
          </p:cNvSpPr>
          <p:nvPr userDrawn="1"/>
        </p:nvSpPr>
        <p:spPr bwMode="gray">
          <a:xfrm>
            <a:off x="0" y="0"/>
            <a:ext cx="4572000" cy="623731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  <a:gs pos="70000">
                <a:schemeClr val="bg2"/>
              </a:gs>
            </a:gsLst>
            <a:lin ang="5400000" scaled="1"/>
          </a:gradFill>
          <a:ln>
            <a:noFill/>
          </a:ln>
          <a:effectLst/>
        </p:spPr>
        <p:txBody>
          <a:bodyPr wrap="none" lIns="0" tIns="0" rIns="72000" bIns="0" anchor="ctr"/>
          <a:lstStyle/>
          <a:p>
            <a:pPr algn="ctr"/>
            <a:endParaRPr lang="de-DE">
              <a:solidFill>
                <a:srgbClr val="6BD2FF"/>
              </a:solidFill>
            </a:endParaRPr>
          </a:p>
        </p:txBody>
      </p:sp>
      <p:sp>
        <p:nvSpPr>
          <p:cNvPr id="3" name="Body1"/>
          <p:cNvSpPr>
            <a:spLocks noGrp="1"/>
          </p:cNvSpPr>
          <p:nvPr>
            <p:ph type="body" idx="1" hasCustomPrompt="1"/>
          </p:nvPr>
        </p:nvSpPr>
        <p:spPr>
          <a:xfrm>
            <a:off x="4716016" y="3212976"/>
            <a:ext cx="4032697" cy="3168773"/>
          </a:xfrm>
        </p:spPr>
        <p:txBody>
          <a:bodyPr anchor="t"/>
          <a:lstStyle>
            <a:lvl1pPr marL="216000" indent="-2160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chapter topic…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395287" y="1484313"/>
            <a:ext cx="4032251" cy="1584637"/>
          </a:xfrm>
        </p:spPr>
        <p:txBody>
          <a:bodyPr/>
          <a:lstStyle>
            <a:lvl1pPr algn="r">
              <a:defRPr baseline="0"/>
            </a:lvl1pPr>
          </a:lstStyle>
          <a:p>
            <a:r>
              <a:rPr lang="en-US" noProof="0" dirty="0"/>
              <a:t>Click to add chapter name…</a:t>
            </a:r>
          </a:p>
        </p:txBody>
      </p:sp>
      <p:cxnSp>
        <p:nvCxnSpPr>
          <p:cNvPr id="10" name="Gerade Verbindung 9"/>
          <p:cNvCxnSpPr/>
          <p:nvPr userDrawn="1"/>
        </p:nvCxnSpPr>
        <p:spPr bwMode="gray">
          <a:xfrm>
            <a:off x="4716000" y="2898000"/>
            <a:ext cx="4032693" cy="8175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2000" cy="2924175"/>
          </a:xfrm>
        </p:spPr>
        <p:txBody>
          <a:bodyPr tIns="86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</a:t>
            </a:r>
            <a:r>
              <a:rPr lang="en-US" dirty="0" err="1"/>
              <a:t>to</a:t>
            </a:r>
            <a:r>
              <a:rPr lang="en-US" dirty="0"/>
              <a:t> </a:t>
            </a:r>
            <a:r>
              <a:rPr lang="en-US" dirty="0" err="1"/>
              <a:t>add</a:t>
            </a:r>
            <a:r>
              <a:rPr lang="en-US" dirty="0"/>
              <a:t> </a:t>
            </a:r>
            <a:r>
              <a:rPr lang="en-US" dirty="0" err="1"/>
              <a:t>picture</a:t>
            </a:r>
            <a:r>
              <a:rPr lang="en-US" dirty="0"/>
              <a:t>…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</a:t>
            </a:r>
          </a:p>
        </p:txBody>
      </p:sp>
      <p:sp>
        <p:nvSpPr>
          <p:cNvPr id="3" name="Body1"/>
          <p:cNvSpPr>
            <a:spLocks noGrp="1"/>
          </p:cNvSpPr>
          <p:nvPr>
            <p:ph idx="1"/>
          </p:nvPr>
        </p:nvSpPr>
        <p:spPr>
          <a:xfrm>
            <a:off x="395288" y="1016000"/>
            <a:ext cx="8353425" cy="536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r>
              <a:rPr lang="en-US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4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395536" y="188640"/>
            <a:ext cx="6912464" cy="5733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</a:t>
            </a:r>
          </a:p>
        </p:txBody>
      </p:sp>
      <p:sp>
        <p:nvSpPr>
          <p:cNvPr id="9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6000"/>
            <a:ext cx="8353176" cy="324768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slide summary/conclusion</a:t>
            </a:r>
          </a:p>
        </p:txBody>
      </p:sp>
      <p:sp>
        <p:nvSpPr>
          <p:cNvPr id="3" name="Body1"/>
          <p:cNvSpPr>
            <a:spLocks noGrp="1"/>
          </p:cNvSpPr>
          <p:nvPr>
            <p:ph idx="1"/>
          </p:nvPr>
        </p:nvSpPr>
        <p:spPr>
          <a:xfrm>
            <a:off x="395288" y="1485900"/>
            <a:ext cx="8353426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5" name="Foliennummernplatzhalter 3"/>
          <p:cNvSpPr>
            <a:spLocks noGrp="1"/>
          </p:cNvSpPr>
          <p:nvPr>
            <p:ph type="sldNum" sz="quarter" idx="100"/>
          </p:nvPr>
        </p:nvSpPr>
        <p:spPr>
          <a:xfrm>
            <a:off x="8748000" y="327719"/>
            <a:ext cx="396000" cy="432000"/>
          </a:xfrm>
        </p:spPr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1"/>
          </p:nvPr>
        </p:nvSpPr>
        <p:spPr>
          <a:xfrm>
            <a:off x="395536" y="6645600"/>
            <a:ext cx="8352927" cy="151200"/>
          </a:xfrm>
        </p:spPr>
        <p:txBody>
          <a:bodyPr/>
          <a:lstStyle/>
          <a:p>
            <a:r>
              <a:rPr lang="en-US" dirty="0"/>
              <a:t>For internal use - Confidential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Full Page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</a:t>
            </a:r>
          </a:p>
        </p:txBody>
      </p:sp>
      <p:sp>
        <p:nvSpPr>
          <p:cNvPr id="9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536" y="1015999"/>
            <a:ext cx="8352928" cy="324769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slide summary/conclusion</a:t>
            </a:r>
          </a:p>
        </p:txBody>
      </p:sp>
      <p:sp>
        <p:nvSpPr>
          <p:cNvPr id="3" name="Body1"/>
          <p:cNvSpPr>
            <a:spLocks noGrp="1"/>
          </p:cNvSpPr>
          <p:nvPr>
            <p:ph idx="1" hasCustomPrompt="1"/>
          </p:nvPr>
        </p:nvSpPr>
        <p:spPr>
          <a:xfrm>
            <a:off x="395288" y="1485900"/>
            <a:ext cx="8353425" cy="4463380"/>
          </a:xfrm>
          <a:noFill/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icon to insert chart or table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1" hasCustomPrompt="1"/>
          </p:nvPr>
        </p:nvSpPr>
        <p:spPr>
          <a:xfrm>
            <a:off x="395288" y="6093296"/>
            <a:ext cx="8353425" cy="28803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Add chart/table description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2"/>
          </p:nvPr>
        </p:nvSpPr>
        <p:spPr/>
        <p:txBody>
          <a:bodyPr/>
          <a:lstStyle/>
          <a:p>
            <a:r>
              <a:rPr lang="en-US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5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ag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topic</a:t>
            </a:r>
          </a:p>
        </p:txBody>
      </p:sp>
      <p:sp>
        <p:nvSpPr>
          <p:cNvPr id="6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176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slide summary/conclusion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r>
              <a:rPr lang="en-US"/>
              <a:t>For internal use -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topic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r>
              <a:rPr lang="en-US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0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2"/>
          <p:cNvSpPr>
            <a:spLocks noChangeArrowheads="1"/>
          </p:cNvSpPr>
          <p:nvPr/>
        </p:nvSpPr>
        <p:spPr bwMode="gray">
          <a:xfrm>
            <a:off x="0" y="0"/>
            <a:ext cx="9144000" cy="76491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65880" y="486214"/>
            <a:ext cx="1211262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6912768" cy="573984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/>
          <a:p>
            <a:r>
              <a:rPr lang="en-US" dirty="0"/>
              <a:t>Click to add topic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485900"/>
            <a:ext cx="8353424" cy="4895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  <a:p>
            <a:pPr lvl="7"/>
            <a:r>
              <a:rPr lang="en-US" dirty="0"/>
              <a:t>Level 8</a:t>
            </a:r>
          </a:p>
          <a:p>
            <a:pPr lvl="8"/>
            <a:r>
              <a:rPr lang="en-US" dirty="0"/>
              <a:t>Level 9</a:t>
            </a:r>
          </a:p>
        </p:txBody>
      </p:sp>
      <p:cxnSp>
        <p:nvCxnSpPr>
          <p:cNvPr id="8" name="Gerade Verbindung 7"/>
          <p:cNvCxnSpPr/>
          <p:nvPr/>
        </p:nvCxnSpPr>
        <p:spPr bwMode="gray">
          <a:xfrm flipV="1">
            <a:off x="8748580" y="466862"/>
            <a:ext cx="0" cy="2889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748000" y="327719"/>
            <a:ext cx="396000" cy="432000"/>
          </a:xfrm>
          <a:prstGeom prst="rect">
            <a:avLst/>
          </a:prstGeom>
        </p:spPr>
        <p:txBody>
          <a:bodyPr vert="horz" lIns="72000" tIns="0" rIns="0" bIns="100800" rtlCol="0" anchor="b" anchorCtr="0"/>
          <a:lstStyle>
            <a:lvl1pPr algn="l">
              <a:defRPr sz="1420">
                <a:solidFill>
                  <a:schemeClr val="bg1"/>
                </a:solidFill>
              </a:defRPr>
            </a:lvl1pPr>
          </a:lstStyle>
          <a:p>
            <a:fld id="{2B2B68EE-DD1E-4368-AFCE-24A50EC7BF18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95287" y="6645600"/>
            <a:ext cx="8353425" cy="1512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For internal use -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2" r:id="rId3"/>
    <p:sldLayoutId id="2147483663" r:id="rId4"/>
    <p:sldLayoutId id="2147483679" r:id="rId5"/>
    <p:sldLayoutId id="2147483662" r:id="rId6"/>
    <p:sldLayoutId id="2147483684" r:id="rId7"/>
    <p:sldLayoutId id="2147483666" r:id="rId8"/>
    <p:sldLayoutId id="2147483680" r:id="rId9"/>
    <p:sldLayoutId id="2147483673" r:id="rId10"/>
    <p:sldLayoutId id="2147483664" r:id="rId11"/>
    <p:sldLayoutId id="2147483675" r:id="rId12"/>
    <p:sldLayoutId id="2147483677" r:id="rId13"/>
    <p:sldLayoutId id="2147483678" r:id="rId14"/>
    <p:sldLayoutId id="2147483669" r:id="rId15"/>
    <p:sldLayoutId id="2147483683" r:id="rId16"/>
    <p:sldLayoutId id="2147483672" r:id="rId17"/>
    <p:sldLayoutId id="2147483674" r:id="rId18"/>
    <p:sldLayoutId id="2147483665" r:id="rId19"/>
    <p:sldLayoutId id="2147483676" r:id="rId20"/>
  </p:sldLayoutIdLst>
  <p:hf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9388" indent="-179388" algn="l" defTabSz="914400" rtl="0" eaLnBrk="1" latinLnBrk="0" hangingPunct="1">
        <a:spcBef>
          <a:spcPts val="4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415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182563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3150" indent="-174625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55713" indent="-182563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31925" indent="-176213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14488" indent="-182563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2"/>
          <p:cNvSpPr>
            <a:spLocks noChangeArrowheads="1"/>
          </p:cNvSpPr>
          <p:nvPr/>
        </p:nvSpPr>
        <p:spPr bwMode="gray">
          <a:xfrm>
            <a:off x="0" y="0"/>
            <a:ext cx="9144000" cy="76491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65880" y="486214"/>
            <a:ext cx="1211262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6912768" cy="573984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/>
          <a:p>
            <a:r>
              <a:rPr lang="en-US" dirty="0"/>
              <a:t>Click to add topic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485900"/>
            <a:ext cx="8353424" cy="4895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  <a:p>
            <a:pPr lvl="7"/>
            <a:r>
              <a:rPr lang="en-US" dirty="0"/>
              <a:t>Level 8</a:t>
            </a:r>
          </a:p>
          <a:p>
            <a:pPr lvl="8"/>
            <a:r>
              <a:rPr lang="en-US" dirty="0"/>
              <a:t>Level 9</a:t>
            </a:r>
          </a:p>
        </p:txBody>
      </p:sp>
      <p:cxnSp>
        <p:nvCxnSpPr>
          <p:cNvPr id="8" name="Gerade Verbindung 7"/>
          <p:cNvCxnSpPr/>
          <p:nvPr/>
        </p:nvCxnSpPr>
        <p:spPr bwMode="gray">
          <a:xfrm flipV="1">
            <a:off x="8748580" y="466862"/>
            <a:ext cx="0" cy="2889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748000" y="327719"/>
            <a:ext cx="396000" cy="432000"/>
          </a:xfrm>
          <a:prstGeom prst="rect">
            <a:avLst/>
          </a:prstGeom>
        </p:spPr>
        <p:txBody>
          <a:bodyPr vert="horz" lIns="72000" tIns="0" rIns="0" bIns="100800" rtlCol="0" anchor="b" anchorCtr="0"/>
          <a:lstStyle>
            <a:lvl1pPr algn="l">
              <a:defRPr sz="1420">
                <a:solidFill>
                  <a:schemeClr val="bg1"/>
                </a:solidFill>
              </a:defRPr>
            </a:lvl1pPr>
          </a:lstStyle>
          <a:p>
            <a:fld id="{2B2B68EE-DD1E-4368-AFCE-24A50EC7BF18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95287" y="6645600"/>
            <a:ext cx="8353425" cy="1512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For internal use -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9388" indent="-179388" algn="l" defTabSz="914400" rtl="0" eaLnBrk="1" latinLnBrk="0" hangingPunct="1">
        <a:spcBef>
          <a:spcPts val="4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415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182563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3150" indent="-174625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55713" indent="-182563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31925" indent="-176213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14488" indent="-182563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nCQlgFmiAMI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Smartcheck</a:t>
            </a:r>
            <a:r>
              <a:rPr lang="en-US" dirty="0"/>
              <a:t> Functional Test Kit</a:t>
            </a:r>
          </a:p>
        </p:txBody>
      </p:sp>
    </p:spTree>
    <p:extLst>
      <p:ext uri="{BB962C8B-B14F-4D97-AF65-F5344CB8AC3E}">
        <p14:creationId xmlns:p14="http://schemas.microsoft.com/office/powerpoint/2010/main" val="196257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SmartCheck</a:t>
            </a:r>
            <a:r>
              <a:rPr lang="en-US" dirty="0"/>
              <a:t> Functional 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Grafik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1" t="33135" r="16894" b="10759"/>
          <a:stretch/>
        </p:blipFill>
        <p:spPr>
          <a:xfrm>
            <a:off x="5226095" y="2339163"/>
            <a:ext cx="3064558" cy="3021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1493378"/>
            <a:ext cx="4995171" cy="3980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Purpose of weight</a:t>
            </a:r>
          </a:p>
          <a:p>
            <a:pPr marL="601200" lvl="1" indent="-14400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Measure the ability to generate similar results</a:t>
            </a:r>
          </a:p>
          <a:p>
            <a:pPr marL="601200" lvl="1" indent="-14400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Ensure repeatable across multiple measures</a:t>
            </a:r>
          </a:p>
          <a:p>
            <a:pPr marL="601200" lvl="1" indent="-14400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Eliminate all known systematic sources of error</a:t>
            </a:r>
          </a:p>
          <a:p>
            <a:pPr marL="144000" indent="-14400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Recommended frequency</a:t>
            </a:r>
          </a:p>
          <a:p>
            <a:pPr marL="601200" lvl="1" indent="-14400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At least once per month, per </a:t>
            </a:r>
            <a:r>
              <a:rPr lang="en-US" sz="1600" dirty="0" err="1"/>
              <a:t>Mettler</a:t>
            </a:r>
            <a:r>
              <a:rPr lang="en-US" sz="1600" dirty="0"/>
              <a:t> Toledo/LabTech Weights and Measures recommendations</a:t>
            </a:r>
          </a:p>
          <a:p>
            <a:pPr marL="601200" lvl="1" indent="-14400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May vary depending on lab guidelines, SOPs, and risk assessment such transport of unit</a:t>
            </a:r>
          </a:p>
          <a:p>
            <a:pPr marL="1058400" lvl="2" indent="-14400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601200" lvl="1" indent="-14400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117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SmartCheck</a:t>
            </a:r>
            <a:r>
              <a:rPr lang="en-US" dirty="0"/>
              <a:t> Functional Test 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Placeholder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7" t="-319" b="3062"/>
          <a:stretch/>
        </p:blipFill>
        <p:spPr>
          <a:xfrm>
            <a:off x="1671336" y="910296"/>
            <a:ext cx="6134985" cy="5356891"/>
          </a:xfrm>
          <a:prstGeom prst="rect">
            <a:avLst/>
          </a:prstGeom>
        </p:spPr>
      </p:pic>
      <p:sp>
        <p:nvSpPr>
          <p:cNvPr id="18" name="Flowchart: Connector 17"/>
          <p:cNvSpPr/>
          <p:nvPr/>
        </p:nvSpPr>
        <p:spPr>
          <a:xfrm>
            <a:off x="2200697" y="2374164"/>
            <a:ext cx="1063498" cy="990214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Cover 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2732446" y="5189243"/>
            <a:ext cx="1063498" cy="990214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1g weight </a:t>
            </a:r>
          </a:p>
        </p:txBody>
      </p:sp>
      <p:sp>
        <p:nvSpPr>
          <p:cNvPr id="20" name="Flowchart: Connector 19"/>
          <p:cNvSpPr/>
          <p:nvPr/>
        </p:nvSpPr>
        <p:spPr>
          <a:xfrm>
            <a:off x="426047" y="3462596"/>
            <a:ext cx="1435994" cy="1260504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Weighing pan</a:t>
            </a:r>
          </a:p>
        </p:txBody>
      </p:sp>
      <p:sp>
        <p:nvSpPr>
          <p:cNvPr id="21" name="Flowchart: Connector 20"/>
          <p:cNvSpPr/>
          <p:nvPr/>
        </p:nvSpPr>
        <p:spPr>
          <a:xfrm>
            <a:off x="7110245" y="3462596"/>
            <a:ext cx="1371599" cy="1367012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Cleaning cloth 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5917661" y="4960345"/>
            <a:ext cx="1488557" cy="990214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Forceps (tweezers) </a:t>
            </a:r>
          </a:p>
        </p:txBody>
      </p:sp>
      <p:sp>
        <p:nvSpPr>
          <p:cNvPr id="23" name="Flowchart: Connector 22"/>
          <p:cNvSpPr/>
          <p:nvPr/>
        </p:nvSpPr>
        <p:spPr>
          <a:xfrm>
            <a:off x="7734019" y="973669"/>
            <a:ext cx="1288198" cy="1367012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Storage Case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977118" y="3296093"/>
            <a:ext cx="287077" cy="513541"/>
          </a:xfrm>
          <a:prstGeom prst="line">
            <a:avLst/>
          </a:prstGeom>
          <a:ln w="38100">
            <a:solidFill>
              <a:srgbClr val="60B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73214" y="4341336"/>
            <a:ext cx="1745051" cy="37028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9" idx="7"/>
          </p:cNvCxnSpPr>
          <p:nvPr/>
        </p:nvCxnSpPr>
        <p:spPr>
          <a:xfrm flipV="1">
            <a:off x="3640198" y="4972865"/>
            <a:ext cx="155746" cy="361391"/>
          </a:xfrm>
          <a:prstGeom prst="line">
            <a:avLst/>
          </a:prstGeom>
          <a:ln w="38100">
            <a:solidFill>
              <a:srgbClr val="60B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2" idx="2"/>
          </p:cNvCxnSpPr>
          <p:nvPr/>
        </p:nvCxnSpPr>
        <p:spPr>
          <a:xfrm>
            <a:off x="5008191" y="5334256"/>
            <a:ext cx="909470" cy="121196"/>
          </a:xfrm>
          <a:prstGeom prst="line">
            <a:avLst/>
          </a:prstGeom>
          <a:ln w="38100">
            <a:solidFill>
              <a:srgbClr val="60B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1" idx="2"/>
          </p:cNvCxnSpPr>
          <p:nvPr/>
        </p:nvCxnSpPr>
        <p:spPr>
          <a:xfrm flipV="1">
            <a:off x="5677580" y="4146102"/>
            <a:ext cx="1432665" cy="368266"/>
          </a:xfrm>
          <a:prstGeom prst="line">
            <a:avLst/>
          </a:prstGeom>
          <a:ln w="38100">
            <a:solidFill>
              <a:srgbClr val="60B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3" idx="3"/>
          </p:cNvCxnSpPr>
          <p:nvPr/>
        </p:nvCxnSpPr>
        <p:spPr>
          <a:xfrm flipH="1">
            <a:off x="7406218" y="2140487"/>
            <a:ext cx="516453" cy="578607"/>
          </a:xfrm>
          <a:prstGeom prst="line">
            <a:avLst/>
          </a:prstGeom>
          <a:ln w="38100">
            <a:solidFill>
              <a:srgbClr val="60B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 idx="99"/>
          </p:nvPr>
        </p:nvSpPr>
        <p:spPr>
          <a:xfrm>
            <a:off x="616751" y="1010918"/>
            <a:ext cx="2503905" cy="1294283"/>
          </a:xfrm>
        </p:spPr>
        <p:txBody>
          <a:bodyPr/>
          <a:lstStyle/>
          <a:p>
            <a:pPr algn="ctr"/>
            <a:r>
              <a:rPr lang="en-US" sz="1600" dirty="0" err="1">
                <a:solidFill>
                  <a:srgbClr val="000000"/>
                </a:solidFill>
              </a:rPr>
              <a:t>SmartCheck</a:t>
            </a:r>
            <a:r>
              <a:rPr lang="en-US" sz="1600" dirty="0">
                <a:solidFill>
                  <a:srgbClr val="000000"/>
                </a:solidFill>
              </a:rPr>
              <a:t> Functional Test Kit includes all components needed to perform a </a:t>
            </a:r>
            <a:r>
              <a:rPr lang="en-US" sz="1600" dirty="0" err="1">
                <a:solidFill>
                  <a:srgbClr val="000000"/>
                </a:solidFill>
              </a:rPr>
              <a:t>SmartCheck</a:t>
            </a:r>
            <a:r>
              <a:rPr lang="en-US" sz="1600" dirty="0">
                <a:solidFill>
                  <a:srgbClr val="000000"/>
                </a:solidFill>
              </a:rPr>
              <a:t> functional test</a:t>
            </a:r>
          </a:p>
        </p:txBody>
      </p:sp>
    </p:spTree>
    <p:extLst>
      <p:ext uri="{BB962C8B-B14F-4D97-AF65-F5344CB8AC3E}">
        <p14:creationId xmlns:p14="http://schemas.microsoft.com/office/powerpoint/2010/main" val="8574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 a </a:t>
            </a:r>
            <a:r>
              <a:rPr lang="en-US" dirty="0" err="1"/>
              <a:t>SmartCheck</a:t>
            </a:r>
            <a:r>
              <a:rPr lang="en-US" dirty="0"/>
              <a:t> Functional Test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99"/>
          </p:nvPr>
        </p:nvSpPr>
        <p:spPr>
          <a:xfrm>
            <a:off x="348755" y="966587"/>
            <a:ext cx="8597245" cy="255463"/>
          </a:xfrm>
        </p:spPr>
        <p:txBody>
          <a:bodyPr/>
          <a:lstStyle/>
          <a:p>
            <a:r>
              <a:rPr lang="en-US" dirty="0"/>
              <a:t>Follow the steps shown to verify your </a:t>
            </a:r>
            <a:r>
              <a:rPr lang="en-US" dirty="0" err="1"/>
              <a:t>SmartCheck</a:t>
            </a:r>
            <a:r>
              <a:rPr lang="en-US" dirty="0"/>
              <a:t> functions properly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4205" y="1444222"/>
            <a:ext cx="1900260" cy="671658"/>
          </a:xfrm>
        </p:spPr>
        <p:txBody>
          <a:bodyPr/>
          <a:lstStyle/>
          <a:p>
            <a:pPr marL="0" indent="0">
              <a:buClr>
                <a:srgbClr val="004696"/>
              </a:buClr>
              <a:buNone/>
            </a:pPr>
            <a:r>
              <a:rPr lang="en-US" dirty="0"/>
              <a:t>Power on </a:t>
            </a:r>
            <a:r>
              <a:rPr lang="en-US" dirty="0" err="1"/>
              <a:t>SmartCheck</a:t>
            </a:r>
            <a:r>
              <a:rPr lang="en-US" dirty="0"/>
              <a:t> then remove draft shield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248650" y="1342116"/>
            <a:ext cx="554938" cy="5695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1283965" y="5331139"/>
            <a:ext cx="2762865" cy="10804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9388" indent="-179388" algn="l" defTabSz="9144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41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18256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315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5713" indent="-18256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1925" indent="-17621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4488" indent="-18256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696"/>
              </a:buClr>
              <a:buNone/>
            </a:pPr>
            <a:endParaRPr lang="en-US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69" y="1374078"/>
            <a:ext cx="1592239" cy="1175734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586736" y="2231301"/>
            <a:ext cx="8099247" cy="1779941"/>
            <a:chOff x="586736" y="2231301"/>
            <a:chExt cx="8099247" cy="1779941"/>
          </a:xfrm>
        </p:grpSpPr>
        <p:sp>
          <p:nvSpPr>
            <p:cNvPr id="14" name="Flowchart: Connector 13"/>
            <p:cNvSpPr/>
            <p:nvPr/>
          </p:nvSpPr>
          <p:spPr>
            <a:xfrm>
              <a:off x="586736" y="2896036"/>
              <a:ext cx="554938" cy="603553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1" name="Content Placeholder 3"/>
            <p:cNvSpPr txBox="1">
              <a:spLocks/>
            </p:cNvSpPr>
            <p:nvPr/>
          </p:nvSpPr>
          <p:spPr>
            <a:xfrm>
              <a:off x="1292994" y="2806577"/>
              <a:ext cx="3055341" cy="108049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179388" indent="-179388" algn="l" defTabSz="914400" rtl="0" eaLnBrk="1" latinLnBrk="0" hangingPunct="1">
                <a:spcBef>
                  <a:spcPts val="400"/>
                </a:spcBef>
                <a:spcAft>
                  <a:spcPts val="600"/>
                </a:spcAft>
                <a:buClr>
                  <a:schemeClr val="accent1"/>
                </a:buClr>
                <a:buFont typeface="Wingdings" pitchFamily="2" charset="2"/>
                <a:buChar char="§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8775" indent="-179388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415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5963" indent="-174625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5963" indent="18256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3150" indent="-174625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55713" indent="-18256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31925" indent="-17621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14488" indent="-18256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4696"/>
                </a:buClr>
                <a:buNone/>
              </a:pPr>
              <a:r>
                <a:rPr lang="en-US" dirty="0"/>
                <a:t>Using tweezers, place weighing pan from your functional test kit atop vessel </a:t>
              </a:r>
              <a:r>
                <a:rPr lang="en-US" b="1" dirty="0"/>
                <a:t>then cover 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146" y="2691351"/>
              <a:ext cx="1979837" cy="131989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72" b="20979"/>
            <a:stretch/>
          </p:blipFill>
          <p:spPr>
            <a:xfrm>
              <a:off x="4636127" y="2695781"/>
              <a:ext cx="1255193" cy="1175532"/>
            </a:xfrm>
            <a:prstGeom prst="rect">
              <a:avLst/>
            </a:prstGeom>
          </p:spPr>
        </p:pic>
        <p:sp>
          <p:nvSpPr>
            <p:cNvPr id="42" name="180-Grad-Pfeil 10"/>
            <p:cNvSpPr/>
            <p:nvPr/>
          </p:nvSpPr>
          <p:spPr>
            <a:xfrm flipH="1">
              <a:off x="5118076" y="2231301"/>
              <a:ext cx="1843846" cy="1125034"/>
            </a:xfrm>
            <a:prstGeom prst="uturnArrow">
              <a:avLst>
                <a:gd name="adj1" fmla="val 3193"/>
                <a:gd name="adj2" fmla="val 5452"/>
                <a:gd name="adj3" fmla="val 9042"/>
                <a:gd name="adj4" fmla="val 40426"/>
                <a:gd name="adj5" fmla="val 75428"/>
              </a:avLst>
            </a:prstGeom>
            <a:solidFill>
              <a:srgbClr val="60B612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72081" y="3714019"/>
            <a:ext cx="5822124" cy="1976432"/>
            <a:chOff x="972081" y="3714019"/>
            <a:chExt cx="5822124" cy="1976432"/>
          </a:xfrm>
        </p:grpSpPr>
        <p:sp>
          <p:nvSpPr>
            <p:cNvPr id="15" name="Flowchart: Connector 14"/>
            <p:cNvSpPr/>
            <p:nvPr/>
          </p:nvSpPr>
          <p:spPr>
            <a:xfrm>
              <a:off x="972081" y="4146699"/>
              <a:ext cx="554938" cy="569551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0" name="Content Placeholder 3"/>
            <p:cNvSpPr txBox="1">
              <a:spLocks/>
            </p:cNvSpPr>
            <p:nvPr/>
          </p:nvSpPr>
          <p:spPr>
            <a:xfrm>
              <a:off x="1641399" y="4128795"/>
              <a:ext cx="2405431" cy="107273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179388" indent="-179388" algn="l" defTabSz="914400" rtl="0" eaLnBrk="1" latinLnBrk="0" hangingPunct="1">
                <a:spcBef>
                  <a:spcPts val="400"/>
                </a:spcBef>
                <a:spcAft>
                  <a:spcPts val="600"/>
                </a:spcAft>
                <a:buClr>
                  <a:schemeClr val="accent1"/>
                </a:buClr>
                <a:buFont typeface="Wingdings" pitchFamily="2" charset="2"/>
                <a:buChar char="§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8775" indent="-179388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415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5963" indent="-174625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5963" indent="18256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3150" indent="-174625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55713" indent="-18256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31925" indent="-17621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14488" indent="-18256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4696"/>
                </a:buClr>
                <a:buNone/>
              </a:pPr>
              <a:r>
                <a:rPr lang="en-US" dirty="0"/>
                <a:t>When 1000uL light blinks, remove cover, place the 1g weight on the pan then cover</a:t>
              </a:r>
              <a:endParaRPr lang="en-US" b="1" dirty="0"/>
            </a:p>
          </p:txBody>
        </p:sp>
        <p:pic>
          <p:nvPicPr>
            <p:cNvPr id="37" name="Grafik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1" t="33135" r="16894" b="10759"/>
            <a:stretch/>
          </p:blipFill>
          <p:spPr>
            <a:xfrm>
              <a:off x="4081246" y="4219247"/>
              <a:ext cx="1491990" cy="1471204"/>
            </a:xfrm>
            <a:prstGeom prst="rect">
              <a:avLst/>
            </a:prstGeom>
          </p:spPr>
        </p:pic>
        <p:cxnSp>
          <p:nvCxnSpPr>
            <p:cNvPr id="28" name="Straight Arrow Connector 27"/>
            <p:cNvCxnSpPr>
              <a:endCxn id="37" idx="0"/>
            </p:cNvCxnSpPr>
            <p:nvPr/>
          </p:nvCxnSpPr>
          <p:spPr>
            <a:xfrm flipH="1">
              <a:off x="4827241" y="3714019"/>
              <a:ext cx="1966964" cy="50522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19477" y="5433646"/>
            <a:ext cx="3197620" cy="756132"/>
            <a:chOff x="519477" y="5433646"/>
            <a:chExt cx="3197620" cy="756132"/>
          </a:xfrm>
        </p:grpSpPr>
        <p:sp>
          <p:nvSpPr>
            <p:cNvPr id="16" name="Flowchart: Connector 15"/>
            <p:cNvSpPr/>
            <p:nvPr/>
          </p:nvSpPr>
          <p:spPr>
            <a:xfrm>
              <a:off x="519477" y="5505023"/>
              <a:ext cx="554938" cy="569551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4" name="Content Placeholder 3"/>
            <p:cNvSpPr txBox="1">
              <a:spLocks/>
            </p:cNvSpPr>
            <p:nvPr/>
          </p:nvSpPr>
          <p:spPr>
            <a:xfrm>
              <a:off x="1149379" y="5538791"/>
              <a:ext cx="1957234" cy="650987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179388" indent="-179388" algn="l" defTabSz="914400" rtl="0" eaLnBrk="1" latinLnBrk="0" hangingPunct="1">
                <a:spcBef>
                  <a:spcPts val="400"/>
                </a:spcBef>
                <a:spcAft>
                  <a:spcPts val="600"/>
                </a:spcAft>
                <a:buClr>
                  <a:schemeClr val="accent1"/>
                </a:buClr>
                <a:buFont typeface="Wingdings" pitchFamily="2" charset="2"/>
                <a:buChar char="§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8775" indent="-179388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415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5963" indent="-174625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5963" indent="18256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3150" indent="-174625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55713" indent="-18256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31925" indent="-17621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14488" indent="-18256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4696"/>
                </a:buClr>
                <a:buNone/>
              </a:pPr>
              <a:r>
                <a:rPr lang="en-US" dirty="0"/>
                <a:t>Wait for 1000uL light to stop blinking</a:t>
              </a:r>
              <a:endParaRPr lang="en-US" b="1" dirty="0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068" y="5433646"/>
              <a:ext cx="656029" cy="656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29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 a </a:t>
            </a:r>
            <a:r>
              <a:rPr lang="en-US" dirty="0" err="1"/>
              <a:t>SmartCheck</a:t>
            </a:r>
            <a:r>
              <a:rPr lang="en-US" dirty="0"/>
              <a:t> Functional Test (continued)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99"/>
          </p:nvPr>
        </p:nvSpPr>
        <p:spPr>
          <a:xfrm>
            <a:off x="348755" y="966587"/>
            <a:ext cx="8597245" cy="255463"/>
          </a:xfrm>
        </p:spPr>
        <p:txBody>
          <a:bodyPr/>
          <a:lstStyle/>
          <a:p>
            <a:r>
              <a:rPr lang="en-US" dirty="0"/>
              <a:t>Follow the steps shown to verify your </a:t>
            </a:r>
            <a:r>
              <a:rPr lang="en-US" dirty="0" err="1"/>
              <a:t>SmartCheck</a:t>
            </a:r>
            <a:r>
              <a:rPr lang="en-US" dirty="0"/>
              <a:t> functions properly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4205" y="1444222"/>
            <a:ext cx="1900260" cy="671658"/>
          </a:xfrm>
        </p:spPr>
        <p:txBody>
          <a:bodyPr/>
          <a:lstStyle/>
          <a:p>
            <a:pPr marL="0" indent="0">
              <a:buClr>
                <a:srgbClr val="004696"/>
              </a:buClr>
              <a:buNone/>
            </a:pPr>
            <a:r>
              <a:rPr lang="en-US" dirty="0"/>
              <a:t>Using tweezers,  remove 1g weight then replace cover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248650" y="1342116"/>
            <a:ext cx="554938" cy="5695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1283965" y="5331139"/>
            <a:ext cx="2762865" cy="10804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9388" indent="-179388" algn="l" defTabSz="9144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41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18256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315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5713" indent="-18256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1925" indent="-17621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4488" indent="-18256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696"/>
              </a:buClr>
              <a:buNone/>
            </a:pP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395536" y="4154347"/>
            <a:ext cx="4343527" cy="686035"/>
            <a:chOff x="395536" y="4154347"/>
            <a:chExt cx="4343527" cy="686035"/>
          </a:xfrm>
        </p:grpSpPr>
        <p:sp>
          <p:nvSpPr>
            <p:cNvPr id="15" name="Flowchart: Connector 14"/>
            <p:cNvSpPr/>
            <p:nvPr/>
          </p:nvSpPr>
          <p:spPr>
            <a:xfrm>
              <a:off x="395536" y="4154347"/>
              <a:ext cx="554938" cy="569551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0" name="Content Placeholder 3"/>
            <p:cNvSpPr txBox="1">
              <a:spLocks/>
            </p:cNvSpPr>
            <p:nvPr/>
          </p:nvSpPr>
          <p:spPr>
            <a:xfrm>
              <a:off x="1075102" y="4247799"/>
              <a:ext cx="3663961" cy="59258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179388" indent="-179388" algn="l" defTabSz="914400" rtl="0" eaLnBrk="1" latinLnBrk="0" hangingPunct="1">
                <a:spcBef>
                  <a:spcPts val="400"/>
                </a:spcBef>
                <a:spcAft>
                  <a:spcPts val="600"/>
                </a:spcAft>
                <a:buClr>
                  <a:schemeClr val="accent1"/>
                </a:buClr>
                <a:buFont typeface="Wingdings" pitchFamily="2" charset="2"/>
                <a:buChar char="§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8775" indent="-179388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415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5963" indent="-174625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5963" indent="18256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3150" indent="-174625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55713" indent="-18256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31925" indent="-17621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14488" indent="-18256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4696"/>
                </a:buClr>
                <a:buNone/>
              </a:pPr>
              <a:r>
                <a:rPr lang="en-US" dirty="0"/>
                <a:t>Wait for 1000uL light to stop blinking then repeat  – 10 measurements in total</a:t>
              </a:r>
              <a:endParaRPr lang="en-US" b="1" dirty="0"/>
            </a:p>
          </p:txBody>
        </p:sp>
      </p:grpSp>
      <p:sp>
        <p:nvSpPr>
          <p:cNvPr id="32" name="Content Placeholder 3"/>
          <p:cNvSpPr txBox="1">
            <a:spLocks/>
          </p:cNvSpPr>
          <p:nvPr/>
        </p:nvSpPr>
        <p:spPr>
          <a:xfrm>
            <a:off x="2127996" y="6308353"/>
            <a:ext cx="5800234" cy="267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9388" indent="-179388" algn="l" defTabSz="9144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41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18256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315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5713" indent="-18256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1925" indent="-17621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4488" indent="-18256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696"/>
              </a:buClr>
              <a:buNone/>
            </a:pPr>
            <a:r>
              <a:rPr lang="en-US" b="1" dirty="0">
                <a:solidFill>
                  <a:srgbClr val="000000"/>
                </a:solidFill>
                <a:hlinkClick r:id="rId2"/>
              </a:rPr>
              <a:t>Watch YouTube video: "How to check your </a:t>
            </a:r>
            <a:r>
              <a:rPr lang="en-US" b="1" dirty="0" err="1">
                <a:solidFill>
                  <a:srgbClr val="000000"/>
                </a:solidFill>
                <a:hlinkClick r:id="rId2"/>
              </a:rPr>
              <a:t>SmartCheck</a:t>
            </a:r>
            <a:r>
              <a:rPr lang="en-US" b="1" dirty="0">
                <a:solidFill>
                  <a:srgbClr val="000000"/>
                </a:solidFill>
                <a:hlinkClick r:id="rId2"/>
              </a:rPr>
              <a:t>"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66" y="1370516"/>
            <a:ext cx="1351590" cy="157790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73058" y="4627125"/>
            <a:ext cx="5125454" cy="1548387"/>
            <a:chOff x="1573058" y="4627125"/>
            <a:chExt cx="5125454" cy="1548387"/>
          </a:xfrm>
        </p:grpSpPr>
        <p:sp>
          <p:nvSpPr>
            <p:cNvPr id="16" name="Flowchart: Connector 15"/>
            <p:cNvSpPr/>
            <p:nvPr/>
          </p:nvSpPr>
          <p:spPr>
            <a:xfrm>
              <a:off x="1573058" y="5145015"/>
              <a:ext cx="554938" cy="569551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4" name="Content Placeholder 3"/>
            <p:cNvSpPr txBox="1">
              <a:spLocks/>
            </p:cNvSpPr>
            <p:nvPr/>
          </p:nvSpPr>
          <p:spPr>
            <a:xfrm>
              <a:off x="2349785" y="5104298"/>
              <a:ext cx="2757902" cy="650987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179388" indent="-179388" algn="l" defTabSz="914400" rtl="0" eaLnBrk="1" latinLnBrk="0" hangingPunct="1">
                <a:spcBef>
                  <a:spcPts val="400"/>
                </a:spcBef>
                <a:spcAft>
                  <a:spcPts val="600"/>
                </a:spcAft>
                <a:buClr>
                  <a:schemeClr val="accent1"/>
                </a:buClr>
                <a:buFont typeface="Wingdings" pitchFamily="2" charset="2"/>
                <a:buChar char="§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8775" indent="-179388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415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5963" indent="-174625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5963" indent="18256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3150" indent="-174625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55713" indent="-18256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31925" indent="-17621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14488" indent="-182563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Arial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4696"/>
                </a:buClr>
                <a:buNone/>
              </a:pPr>
              <a:r>
                <a:rPr lang="en-US" dirty="0"/>
                <a:t>Green lights indicate PASS, </a:t>
              </a:r>
              <a:r>
                <a:rPr lang="en-US" dirty="0" err="1"/>
                <a:t>SmartCheck</a:t>
              </a:r>
              <a:r>
                <a:rPr lang="en-US" dirty="0"/>
                <a:t> is ready for use</a:t>
              </a:r>
              <a:endParaRPr lang="en-US" b="1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5" r="16963" b="10434"/>
            <a:stretch/>
          </p:blipFill>
          <p:spPr>
            <a:xfrm>
              <a:off x="5022397" y="4627125"/>
              <a:ext cx="1676115" cy="154838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221481" y="1812209"/>
            <a:ext cx="7418932" cy="2498011"/>
            <a:chOff x="1221481" y="1812209"/>
            <a:chExt cx="7418932" cy="2498011"/>
          </a:xfrm>
        </p:grpSpPr>
        <p:sp>
          <p:nvSpPr>
            <p:cNvPr id="14" name="Flowchart: Connector 13"/>
            <p:cNvSpPr/>
            <p:nvPr/>
          </p:nvSpPr>
          <p:spPr>
            <a:xfrm>
              <a:off x="1221481" y="3054836"/>
              <a:ext cx="554938" cy="603553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6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949681" y="1812209"/>
              <a:ext cx="6690732" cy="2498011"/>
              <a:chOff x="1949681" y="1812209"/>
              <a:chExt cx="6690732" cy="2498011"/>
            </a:xfrm>
          </p:grpSpPr>
          <p:sp>
            <p:nvSpPr>
              <p:cNvPr id="31" name="Content Placeholder 3"/>
              <p:cNvSpPr txBox="1">
                <a:spLocks/>
              </p:cNvSpPr>
              <p:nvPr/>
            </p:nvSpPr>
            <p:spPr>
              <a:xfrm>
                <a:off x="1949681" y="3096886"/>
                <a:ext cx="3366598" cy="1080493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179388" indent="-179388" algn="l" defTabSz="914400" rtl="0" eaLnBrk="1" latinLnBrk="0" hangingPunct="1">
                  <a:spcBef>
                    <a:spcPts val="4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8775" indent="-179388" algn="l" defTabSz="914400" rtl="0" eaLnBrk="1" latinLnBrk="0" hangingPunct="1">
                  <a:spcBef>
                    <a:spcPts val="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Arial" pitchFamily="34" charset="0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184150" algn="l" defTabSz="914400" rtl="0" eaLnBrk="1" latinLnBrk="0" hangingPunct="1">
                  <a:spcBef>
                    <a:spcPts val="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Arial" pitchFamily="34" charset="0"/>
                  <a:buChar char="-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5963" indent="-174625" algn="l" defTabSz="914400" rtl="0" eaLnBrk="1" latinLnBrk="0" hangingPunct="1">
                  <a:spcBef>
                    <a:spcPts val="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15963" indent="182563" algn="l" defTabSz="914400" rtl="0" eaLnBrk="1" latinLnBrk="0" hangingPunct="1">
                  <a:spcBef>
                    <a:spcPts val="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73150" indent="-174625" algn="l" defTabSz="914400" rtl="0" eaLnBrk="1" latinLnBrk="0" hangingPunct="1">
                  <a:spcBef>
                    <a:spcPts val="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55713" indent="-182563" algn="l" defTabSz="914400" rtl="0" eaLnBrk="1" latinLnBrk="0" hangingPunct="1">
                  <a:spcBef>
                    <a:spcPts val="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Arial" pitchFamily="34" charset="0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31925" indent="-176213" algn="l" defTabSz="914400" rtl="0" eaLnBrk="1" latinLnBrk="0" hangingPunct="1">
                  <a:spcBef>
                    <a:spcPts val="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Arial" pitchFamily="34" charset="0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14488" indent="-182563" algn="l" defTabSz="914400" rtl="0" eaLnBrk="1" latinLnBrk="0" hangingPunct="1">
                  <a:spcBef>
                    <a:spcPts val="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Arial" pitchFamily="34" charset="0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004696"/>
                  </a:buClr>
                  <a:buNone/>
                </a:pPr>
                <a:r>
                  <a:rPr lang="en-US" dirty="0"/>
                  <a:t>When 1000uL light blinks, remove cover, place the 1g weight on the pan then cover </a:t>
                </a:r>
                <a:endParaRPr lang="en-US" b="1" dirty="0"/>
              </a:p>
            </p:txBody>
          </p:sp>
          <p:pic>
            <p:nvPicPr>
              <p:cNvPr id="37" name="Grafik 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51" t="33135" r="16894" b="10759"/>
              <a:stretch/>
            </p:blipFill>
            <p:spPr>
              <a:xfrm>
                <a:off x="5565009" y="2444928"/>
                <a:ext cx="1891646" cy="1865292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7308000" y="1812209"/>
                <a:ext cx="133241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4696"/>
                  </a:buClr>
                </a:pPr>
                <a:r>
                  <a:rPr lang="en-US" dirty="0"/>
                  <a:t>Place black cover over 1g weight</a:t>
                </a:r>
                <a:endParaRPr lang="en-US" b="1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9182" y="1915669"/>
                <a:ext cx="898818" cy="45091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396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theme/theme1.xml><?xml version="1.0" encoding="utf-8"?>
<a:theme xmlns:a="http://schemas.openxmlformats.org/drawingml/2006/main" name="blank final Mar 22">
  <a:themeElements>
    <a:clrScheme name="METTLER TOLEDO">
      <a:dk1>
        <a:srgbClr val="004696"/>
      </a:dk1>
      <a:lt1>
        <a:srgbClr val="FFFFFF"/>
      </a:lt1>
      <a:dk2>
        <a:srgbClr val="FFFFFF"/>
      </a:dk2>
      <a:lt2>
        <a:srgbClr val="3399FF"/>
      </a:lt2>
      <a:accent1>
        <a:srgbClr val="56A410"/>
      </a:accent1>
      <a:accent2>
        <a:srgbClr val="004696"/>
      </a:accent2>
      <a:accent3>
        <a:srgbClr val="3399FF"/>
      </a:accent3>
      <a:accent4>
        <a:srgbClr val="97CBFF"/>
      </a:accent4>
      <a:accent5>
        <a:srgbClr val="BEF38E"/>
      </a:accent5>
      <a:accent6>
        <a:srgbClr val="E69400"/>
      </a:accent6>
      <a:hlink>
        <a:srgbClr val="004696"/>
      </a:hlink>
      <a:folHlink>
        <a:srgbClr val="97CBFF"/>
      </a:folHlink>
    </a:clrScheme>
    <a:fontScheme name="Arial-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ttler-Toledo-Master">
      <a:fillStyleLst>
        <a:solidFill>
          <a:schemeClr val="phClr"/>
        </a:solidFill>
        <a:solidFill>
          <a:schemeClr val="phClr"/>
        </a:solidFill>
        <a:gradFill>
          <a:gsLst>
            <a:gs pos="0">
              <a:schemeClr val="phClr">
                <a:tint val="100000"/>
                <a:shade val="50000"/>
                <a:satMod val="130000"/>
              </a:schemeClr>
            </a:gs>
            <a:gs pos="80000">
              <a:schemeClr val="phClr">
                <a:tint val="100000"/>
                <a:shade val="90000"/>
                <a:alpha val="100000"/>
                <a:satMod val="130000"/>
              </a:schemeClr>
            </a:gs>
            <a:gs pos="100000">
              <a:schemeClr val="phClr">
                <a:tint val="100000"/>
                <a:shade val="100000"/>
                <a:alpha val="100000"/>
                <a:satMod val="130000"/>
              </a:schemeClr>
            </a:gs>
          </a:gsLst>
          <a:lin ang="16200000" scaled="1"/>
        </a:gradFill>
      </a:fillStyleLst>
      <a:lnStyleLst>
        <a:ln w="6350" cap="flat" cmpd="sng" algn="ctr">
          <a:solidFill>
            <a:schemeClr val="phClr">
              <a:satMod val="150000"/>
            </a:schemeClr>
          </a:solidFill>
          <a:prstDash val="solid"/>
        </a:ln>
        <a:ln w="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5" dist="25400" dir="5400000" algn="bl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144000" indent="-144000">
          <a:spcBef>
            <a:spcPts val="400"/>
          </a:spcBef>
          <a:spcAft>
            <a:spcPts val="600"/>
          </a:spcAft>
          <a:buClr>
            <a:schemeClr val="accent1"/>
          </a:buClr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custClrLst>
    <a:custClr name="MT Green">
      <a:srgbClr val="60B612"/>
    </a:custClr>
    <a:custClr name="MT Blue">
      <a:srgbClr val="004696"/>
    </a:custClr>
    <a:custClr name="MT Cyan">
      <a:srgbClr val="3399FF"/>
    </a:custClr>
  </a:custClrLst>
  <a:extLst>
    <a:ext uri="{05A4C25C-085E-4340-85A3-A5531E510DB2}">
      <thm15:themeFamily xmlns:thm15="http://schemas.microsoft.com/office/thememl/2012/main" name="Presentation1" id="{31CBCB01-0CF0-4F99-B1A1-D255C2082704}" vid="{D39F59CA-1FF9-4DAC-887E-4EBD4234074D}"/>
    </a:ext>
  </a:extLst>
</a:theme>
</file>

<file path=ppt/theme/theme2.xml><?xml version="1.0" encoding="utf-8"?>
<a:theme xmlns:a="http://schemas.openxmlformats.org/drawingml/2006/main" name="blank final Mar 22">
  <a:themeElements>
    <a:clrScheme name="METTLER TOLEDO">
      <a:dk1>
        <a:srgbClr val="004696"/>
      </a:dk1>
      <a:lt1>
        <a:srgbClr val="FFFFFF"/>
      </a:lt1>
      <a:dk2>
        <a:srgbClr val="FFFFFF"/>
      </a:dk2>
      <a:lt2>
        <a:srgbClr val="3399FF"/>
      </a:lt2>
      <a:accent1>
        <a:srgbClr val="56A410"/>
      </a:accent1>
      <a:accent2>
        <a:srgbClr val="004696"/>
      </a:accent2>
      <a:accent3>
        <a:srgbClr val="3399FF"/>
      </a:accent3>
      <a:accent4>
        <a:srgbClr val="97CBFF"/>
      </a:accent4>
      <a:accent5>
        <a:srgbClr val="BEF38E"/>
      </a:accent5>
      <a:accent6>
        <a:srgbClr val="E69400"/>
      </a:accent6>
      <a:hlink>
        <a:srgbClr val="004696"/>
      </a:hlink>
      <a:folHlink>
        <a:srgbClr val="97CBFF"/>
      </a:folHlink>
    </a:clrScheme>
    <a:fontScheme name="Arial-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ttler-Toledo-Master">
      <a:fillStyleLst>
        <a:solidFill>
          <a:schemeClr val="phClr"/>
        </a:solidFill>
        <a:solidFill>
          <a:schemeClr val="phClr"/>
        </a:solidFill>
        <a:gradFill>
          <a:gsLst>
            <a:gs pos="0">
              <a:schemeClr val="phClr">
                <a:tint val="100000"/>
                <a:shade val="50000"/>
                <a:satMod val="130000"/>
              </a:schemeClr>
            </a:gs>
            <a:gs pos="80000">
              <a:schemeClr val="phClr">
                <a:tint val="100000"/>
                <a:shade val="90000"/>
                <a:alpha val="100000"/>
                <a:satMod val="130000"/>
              </a:schemeClr>
            </a:gs>
            <a:gs pos="100000">
              <a:schemeClr val="phClr">
                <a:tint val="100000"/>
                <a:shade val="100000"/>
                <a:alpha val="100000"/>
                <a:satMod val="130000"/>
              </a:schemeClr>
            </a:gs>
          </a:gsLst>
          <a:lin ang="16200000" scaled="1"/>
        </a:gradFill>
      </a:fillStyleLst>
      <a:lnStyleLst>
        <a:ln w="6350" cap="flat" cmpd="sng" algn="ctr">
          <a:solidFill>
            <a:schemeClr val="phClr">
              <a:satMod val="150000"/>
            </a:schemeClr>
          </a:solidFill>
          <a:prstDash val="solid"/>
        </a:ln>
        <a:ln w="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5" dist="25400" dir="5400000" algn="bl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144000" indent="-144000">
          <a:spcBef>
            <a:spcPts val="400"/>
          </a:spcBef>
          <a:spcAft>
            <a:spcPts val="600"/>
          </a:spcAft>
          <a:buClr>
            <a:schemeClr val="accent1"/>
          </a:buClr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custClrLst>
    <a:custClr name="MT Green">
      <a:srgbClr val="60B612"/>
    </a:custClr>
    <a:custClr name="MT Blue">
      <a:srgbClr val="004696"/>
    </a:custClr>
    <a:custClr name="MT Cyan">
      <a:srgbClr val="3399FF"/>
    </a:custClr>
  </a:custClrLst>
</a:theme>
</file>

<file path=ppt/theme/theme3.xml><?xml version="1.0" encoding="utf-8"?>
<a:theme xmlns:a="http://schemas.openxmlformats.org/drawingml/2006/main" name="Larissa-Design">
  <a:themeElements>
    <a:clrScheme name="Mettler-Toledo-Colors">
      <a:dk1>
        <a:srgbClr val="004696"/>
      </a:dk1>
      <a:lt1>
        <a:srgbClr val="FFFFFF"/>
      </a:lt1>
      <a:dk2>
        <a:srgbClr val="FFFFFF"/>
      </a:dk2>
      <a:lt2>
        <a:srgbClr val="3399FF"/>
      </a:lt2>
      <a:accent1>
        <a:srgbClr val="004696"/>
      </a:accent1>
      <a:accent2>
        <a:srgbClr val="3399FF"/>
      </a:accent2>
      <a:accent3>
        <a:srgbClr val="93CCFF"/>
      </a:accent3>
      <a:accent4>
        <a:srgbClr val="60B612"/>
      </a:accent4>
      <a:accent5>
        <a:srgbClr val="CCF595"/>
      </a:accent5>
      <a:accent6>
        <a:srgbClr val="E69400"/>
      </a:accent6>
      <a:hlink>
        <a:srgbClr val="004696"/>
      </a:hlink>
      <a:folHlink>
        <a:srgbClr val="70B711"/>
      </a:folHlink>
    </a:clrScheme>
    <a:fontScheme name="Arial-Font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Mettler-Toledo-Colors">
      <a:dk1>
        <a:srgbClr val="004696"/>
      </a:dk1>
      <a:lt1>
        <a:srgbClr val="FFFFFF"/>
      </a:lt1>
      <a:dk2>
        <a:srgbClr val="FFFFFF"/>
      </a:dk2>
      <a:lt2>
        <a:srgbClr val="3399FF"/>
      </a:lt2>
      <a:accent1>
        <a:srgbClr val="004696"/>
      </a:accent1>
      <a:accent2>
        <a:srgbClr val="3399FF"/>
      </a:accent2>
      <a:accent3>
        <a:srgbClr val="93CCFF"/>
      </a:accent3>
      <a:accent4>
        <a:srgbClr val="60B612"/>
      </a:accent4>
      <a:accent5>
        <a:srgbClr val="CCF595"/>
      </a:accent5>
      <a:accent6>
        <a:srgbClr val="E69400"/>
      </a:accent6>
      <a:hlink>
        <a:srgbClr val="004696"/>
      </a:hlink>
      <a:folHlink>
        <a:srgbClr val="70B711"/>
      </a:folHlink>
    </a:clrScheme>
    <a:fontScheme name="Arial-Font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</TotalTime>
  <Words>253</Words>
  <Application>Microsoft Office PowerPoint</Application>
  <PresentationFormat>On-screen Show (4:3)</PresentationFormat>
  <Paragraphs>43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Wingdings</vt:lpstr>
      <vt:lpstr>blank final Mar 22</vt:lpstr>
      <vt:lpstr>blank final Mar 22</vt:lpstr>
      <vt:lpstr>Smartcheck Functional Test Kit</vt:lpstr>
      <vt:lpstr>Introduction to SmartCheck Functional Test</vt:lpstr>
      <vt:lpstr>SmartCheck Functional Test Kit</vt:lpstr>
      <vt:lpstr>Perform a SmartCheck Functional Test</vt:lpstr>
      <vt:lpstr>Perform a SmartCheck Functional Test (continued)</vt:lpstr>
    </vt:vector>
  </TitlesOfParts>
  <Manager/>
  <Company>Mettler Toledo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Phan Nhu MT-N</dc:creator>
  <cp:lastModifiedBy>Phan Nhu MT-N</cp:lastModifiedBy>
  <cp:revision>2</cp:revision>
  <dcterms:created xsi:type="dcterms:W3CDTF">2022-10-10T11:04:59Z</dcterms:created>
  <dcterms:modified xsi:type="dcterms:W3CDTF">2022-12-13T10:58:21Z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f615ef3-aa90-4fa2-9d66-c4f70f9fc413_Enabled">
    <vt:lpwstr>true</vt:lpwstr>
  </property>
  <property fmtid="{D5CDD505-2E9C-101B-9397-08002B2CF9AE}" pid="3" name="MSIP_Label_af615ef3-aa90-4fa2-9d66-c4f70f9fc413_SetDate">
    <vt:lpwstr>2022-10-10T11:05:10Z</vt:lpwstr>
  </property>
  <property fmtid="{D5CDD505-2E9C-101B-9397-08002B2CF9AE}" pid="4" name="MSIP_Label_af615ef3-aa90-4fa2-9d66-c4f70f9fc413_Method">
    <vt:lpwstr>Standard</vt:lpwstr>
  </property>
  <property fmtid="{D5CDD505-2E9C-101B-9397-08002B2CF9AE}" pid="5" name="MSIP_Label_af615ef3-aa90-4fa2-9d66-c4f70f9fc413_Name">
    <vt:lpwstr>Confidential</vt:lpwstr>
  </property>
  <property fmtid="{D5CDD505-2E9C-101B-9397-08002B2CF9AE}" pid="6" name="MSIP_Label_af615ef3-aa90-4fa2-9d66-c4f70f9fc413_SiteId">
    <vt:lpwstr>fb4c0aee-6cd2-482f-a1a5-717e7c02496b</vt:lpwstr>
  </property>
  <property fmtid="{D5CDD505-2E9C-101B-9397-08002B2CF9AE}" pid="7" name="MSIP_Label_af615ef3-aa90-4fa2-9d66-c4f70f9fc413_ActionId">
    <vt:lpwstr>54ce7e39-0ab4-4f15-b923-ec77cbf9a4a5</vt:lpwstr>
  </property>
  <property fmtid="{D5CDD505-2E9C-101B-9397-08002B2CF9AE}" pid="8" name="MSIP_Label_af615ef3-aa90-4fa2-9d66-c4f70f9fc413_ContentBits">
    <vt:lpwstr>0</vt:lpwstr>
  </property>
</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separator idQ="doc:sep2" visible="true"/>
        <mso:control idQ="mso:FileProperties" visible="true"/>
        <mso:control idQ="mso:GridSettings" visible="true"/>
        <mso:control idQ="mso:HeaderFooterInsert" visible="true"/>
        <mso:separator idQ="doc:sep3" visible="true"/>
        <mso:control idQ="mso:SlideNewGallery" visible="true"/>
        <mso:control idQ="mso:SlideLayoutGallery" visible="true"/>
        <mso:separator idQ="doc:sep6" visible="true"/>
        <mso:control idQ="mso:OutlineDemote" visible="true"/>
        <mso:control idQ="mso:OutlinePromote" visible="true"/>
        <mso:separator idQ="doc:sep4" visible="true"/>
        <mso:separator idQ="doc:sep5" visible="true"/>
      </mso:documentControls>
    </mso:qat>
  </mso:ribbon>
</mso:customUI>
</file>