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24650" cy="97742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8291" autoAdjust="0"/>
  </p:normalViewPr>
  <p:slideViewPr>
    <p:cSldViewPr>
      <p:cViewPr varScale="1">
        <p:scale>
          <a:sx n="122" d="100"/>
          <a:sy n="122" d="100"/>
        </p:scale>
        <p:origin x="1618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98425" y="6400800"/>
            <a:ext cx="8947150" cy="381000"/>
          </a:xfrm>
          <a:prstGeom prst="rect">
            <a:avLst/>
          </a:prstGeom>
          <a:solidFill>
            <a:srgbClr val="ECECEC"/>
          </a:solidFill>
          <a:ln w="9525">
            <a:noFill/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98425" y="6281738"/>
            <a:ext cx="8947150" cy="82550"/>
          </a:xfrm>
          <a:prstGeom prst="rect">
            <a:avLst/>
          </a:prstGeom>
          <a:solidFill>
            <a:srgbClr val="0033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124" name="Bilde 12" descr="OUS_logo_10x48_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29375"/>
            <a:ext cx="15652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helse-SorOst_kulor_rg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6446838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26" name="Rett linje 8"/>
          <p:cNvCxnSpPr>
            <a:cxnSpLocks noChangeShapeType="1"/>
          </p:cNvCxnSpPr>
          <p:nvPr/>
        </p:nvCxnSpPr>
        <p:spPr bwMode="auto">
          <a:xfrm rot="5400000">
            <a:off x="17613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nb-NO" altLang="nb-NO" noProof="0" smtClean="0"/>
              <a:t>Klikk for å redigere tittelstil</a:t>
            </a:r>
            <a:endParaRPr lang="nb-NO" altLang="nb-NO" noProof="0" dirty="0" smtClean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b-NO" altLang="nb-NO" noProof="0" smtClean="0"/>
              <a:t>Klikk for å redigere undertittelstil i malen</a:t>
            </a:r>
          </a:p>
        </p:txBody>
      </p:sp>
      <p:cxnSp>
        <p:nvCxnSpPr>
          <p:cNvPr id="5132" name="Rett linje 8"/>
          <p:cNvCxnSpPr>
            <a:cxnSpLocks noChangeShapeType="1"/>
          </p:cNvCxnSpPr>
          <p:nvPr/>
        </p:nvCxnSpPr>
        <p:spPr bwMode="auto">
          <a:xfrm rot="5400000">
            <a:off x="81621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F84F9B-556C-4AA1-A272-5EC06985DFFA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89E1E-B49D-45FA-BF84-18C48762758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918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38B9F-0F59-43CE-A2AE-3F59889551A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4640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14A6B-7F77-4F33-824A-FFE1F22C99F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0630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D3B2F-E32B-4235-9E8F-D918D121A27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4066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172272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172272" cy="44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E5BED-2B1B-49AA-95E9-970953E2606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1770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E496A-C153-48AC-BFB9-2BFA083692DC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80966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C8E05-E2CD-48D5-AF0B-C50C9AC702B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0466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FA01B-B617-4022-A116-A06AD5D36B0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49651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F6F89-7DDC-427D-9F2F-47432B73503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9178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8ABBB-1B89-471A-A2D3-D5401162EEB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4697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98425" y="6400800"/>
            <a:ext cx="8947150" cy="381000"/>
          </a:xfrm>
          <a:prstGeom prst="rect">
            <a:avLst/>
          </a:prstGeom>
          <a:solidFill>
            <a:srgbClr val="ECECEC"/>
          </a:solidFill>
          <a:ln w="9525">
            <a:noFill/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98425" y="6281738"/>
            <a:ext cx="8947150" cy="82550"/>
          </a:xfrm>
          <a:prstGeom prst="rect">
            <a:avLst/>
          </a:prstGeom>
          <a:solidFill>
            <a:srgbClr val="0033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nn-NO" altLang="nb-NO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1033" name="Bilde 12" descr="OUS_logo_10x48_med.jpg"/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29375"/>
            <a:ext cx="15652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0" descr="helse-SorOst_kulor_rgb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663" y="6446838"/>
            <a:ext cx="2873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6" name="Rett linje 8"/>
          <p:cNvCxnSpPr>
            <a:cxnSpLocks noChangeShapeType="1"/>
          </p:cNvCxnSpPr>
          <p:nvPr/>
        </p:nvCxnSpPr>
        <p:spPr bwMode="auto">
          <a:xfrm rot="5400000">
            <a:off x="17613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332656"/>
            <a:ext cx="849694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628800"/>
            <a:ext cx="8496944" cy="44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 smtClean="0"/>
              <a:t>Klikk for å redigere tekststiler i malen</a:t>
            </a:r>
          </a:p>
          <a:p>
            <a:pPr lvl="1"/>
            <a:r>
              <a:rPr lang="nb-NO" altLang="nb-NO" dirty="0" smtClean="0"/>
              <a:t>Andre nivå</a:t>
            </a:r>
          </a:p>
          <a:p>
            <a:pPr lvl="2"/>
            <a:r>
              <a:rPr lang="nb-NO" altLang="nb-NO" dirty="0" smtClean="0"/>
              <a:t>Tredje nivå</a:t>
            </a:r>
          </a:p>
          <a:p>
            <a:pPr lvl="3"/>
            <a:r>
              <a:rPr lang="nb-NO" altLang="nb-NO" dirty="0" smtClean="0"/>
              <a:t>Fjerde nivå</a:t>
            </a:r>
          </a:p>
          <a:p>
            <a:pPr lvl="4"/>
            <a:r>
              <a:rPr lang="nb-NO" altLang="nb-NO" dirty="0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10200" y="0"/>
            <a:ext cx="1905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nb-NO" altLang="nb-NO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477000"/>
            <a:ext cx="449580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C181C1-4EFE-45B2-BB5B-969F031CF4B5}" type="slidenum">
              <a:rPr lang="nb-NO" altLang="nb-NO"/>
              <a:pPr/>
              <a:t>‹#›</a:t>
            </a:fld>
            <a:endParaRPr lang="nb-NO" altLang="nb-NO"/>
          </a:p>
        </p:txBody>
      </p:sp>
      <p:cxnSp>
        <p:nvCxnSpPr>
          <p:cNvPr id="1037" name="Rett linje 8"/>
          <p:cNvCxnSpPr>
            <a:cxnSpLocks noChangeShapeType="1"/>
          </p:cNvCxnSpPr>
          <p:nvPr/>
        </p:nvCxnSpPr>
        <p:spPr bwMode="auto">
          <a:xfrm rot="5400000">
            <a:off x="8162131" y="6590507"/>
            <a:ext cx="288925" cy="1588"/>
          </a:xfrm>
          <a:prstGeom prst="line">
            <a:avLst/>
          </a:prstGeom>
          <a:noFill/>
          <a:ln w="3175">
            <a:solidFill>
              <a:srgbClr val="0033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672"/>
            <a:ext cx="7772400" cy="504056"/>
          </a:xfrm>
        </p:spPr>
        <p:txBody>
          <a:bodyPr/>
          <a:lstStyle/>
          <a:p>
            <a:r>
              <a:rPr lang="nb-NO" altLang="nb-NO" dirty="0" smtClean="0"/>
              <a:t>Seksjon Psykosebehandling, Gaustad</a:t>
            </a:r>
            <a:endParaRPr lang="nb-NO" altLang="nb-NO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475" y="1268413"/>
            <a:ext cx="1873250" cy="201612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00CCFF"/>
              </a:gs>
            </a:gsLst>
            <a:lin ang="0" scaled="1"/>
          </a:gradFill>
          <a:ln w="9525"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800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899592" y="4076699"/>
            <a:ext cx="1512168" cy="100806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 smtClean="0"/>
          </a:p>
          <a:p>
            <a:pPr algn="ctr" eaLnBrk="1" hangingPunct="1">
              <a:spcBef>
                <a:spcPct val="0"/>
              </a:spcBef>
              <a:buNone/>
            </a:pPr>
            <a:r>
              <a:rPr lang="nb-NO" altLang="nb-NO" sz="1200" dirty="0" smtClean="0"/>
              <a:t>Enhetsleder</a:t>
            </a: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Lokal </a:t>
            </a:r>
            <a:r>
              <a:rPr lang="nb-NO" altLang="nb-NO" sz="1200" dirty="0" smtClean="0"/>
              <a:t>sikkerhets-</a:t>
            </a: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psykiatrisk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enhet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6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492500" y="1412875"/>
            <a:ext cx="1655763" cy="173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1000" b="1" dirty="0"/>
              <a:t>SEKSJONSLEDER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000" b="1" i="1" dirty="0"/>
              <a:t>Stab: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100" dirty="0"/>
              <a:t>Seksjonsoverlege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100" dirty="0" smtClean="0"/>
              <a:t>Rådgiver </a:t>
            </a:r>
            <a:r>
              <a:rPr lang="nb-NO" altLang="nb-NO" sz="1100" dirty="0"/>
              <a:t>for samhandling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100" dirty="0"/>
              <a:t>Fag- og kvalitetsrådgiver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100"/>
              <a:t>K</a:t>
            </a:r>
            <a:r>
              <a:rPr lang="nb-NO" altLang="nb-NO" sz="1100" smtClean="0"/>
              <a:t>ontorfaglige </a:t>
            </a:r>
            <a:r>
              <a:rPr lang="nb-NO" altLang="nb-NO" sz="1100"/>
              <a:t>stillinger </a:t>
            </a:r>
            <a:r>
              <a:rPr lang="nb-NO" altLang="nb-NO" sz="1100" smtClean="0"/>
              <a:t>(3</a:t>
            </a:r>
            <a:r>
              <a:rPr lang="nb-NO" altLang="nb-NO" sz="1000" smtClean="0"/>
              <a:t>)</a:t>
            </a:r>
            <a:endParaRPr lang="nb-NO" altLang="nb-NO" sz="1000" dirty="0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>
            <a:off x="4284663" y="32845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 flipH="1">
            <a:off x="1624206" y="3500438"/>
            <a:ext cx="27318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1624206" y="3488715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3492500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 flipH="1">
            <a:off x="5238327" y="3488715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6862505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 flipV="1">
            <a:off x="4356100" y="3488715"/>
            <a:ext cx="2507758" cy="117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6203390" y="4064977"/>
            <a:ext cx="1320937" cy="1008063"/>
          </a:xfrm>
          <a:prstGeom prst="rect">
            <a:avLst/>
          </a:prstGeom>
          <a:gradFill rotWithShape="1">
            <a:gsLst>
              <a:gs pos="0">
                <a:srgbClr val="00CCFF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 smtClean="0"/>
              <a:t>Enhetsleder</a:t>
            </a: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 smtClean="0"/>
              <a:t>Psykose-</a:t>
            </a: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enhet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600" dirty="0"/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4608512" y="4042719"/>
            <a:ext cx="1331640" cy="100806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00CCFF"/>
              </a:gs>
            </a:gsLst>
            <a:lin ang="0" scaled="1"/>
          </a:gradFill>
          <a:ln w="9525"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 err="1" smtClean="0"/>
              <a:t>Seksjonsovelege</a:t>
            </a:r>
            <a:endParaRPr lang="nb-NO" altLang="nb-NO" sz="12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 smtClean="0"/>
              <a:t>Lege/psykolog-</a:t>
            </a: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enheten</a:t>
            </a:r>
            <a:endParaRPr lang="en-US" altLang="nb-NO" sz="1200" dirty="0"/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2627785" y="4076700"/>
            <a:ext cx="1656878" cy="100806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EAEAEA"/>
              </a:gs>
            </a:gsLst>
            <a:lin ang="5400000" scaled="1"/>
          </a:gradFill>
          <a:ln w="9525"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nb-NO" altLang="nb-NO" sz="1200" dirty="0"/>
              <a:t>Enhetsleder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 smtClean="0"/>
              <a:t>Lokal sikkerhets-</a:t>
            </a: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psykiatrisk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sz="1200" dirty="0"/>
              <a:t>enhet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Norsk">
  <a:themeElements>
    <a:clrScheme name="standard_no 1">
      <a:dk1>
        <a:srgbClr val="000000"/>
      </a:dk1>
      <a:lt1>
        <a:srgbClr val="FFFFFF"/>
      </a:lt1>
      <a:dk2>
        <a:srgbClr val="000000"/>
      </a:dk2>
      <a:lt2>
        <a:srgbClr val="BDBDBD"/>
      </a:lt2>
      <a:accent1>
        <a:srgbClr val="39A1FF"/>
      </a:accent1>
      <a:accent2>
        <a:srgbClr val="CC00A0"/>
      </a:accent2>
      <a:accent3>
        <a:srgbClr val="FFFFFF"/>
      </a:accent3>
      <a:accent4>
        <a:srgbClr val="000000"/>
      </a:accent4>
      <a:accent5>
        <a:srgbClr val="AECDFF"/>
      </a:accent5>
      <a:accent6>
        <a:srgbClr val="B90091"/>
      </a:accent6>
      <a:hlink>
        <a:srgbClr val="00BEB5"/>
      </a:hlink>
      <a:folHlink>
        <a:srgbClr val="B2B2B2"/>
      </a:folHlink>
    </a:clrScheme>
    <a:fontScheme name="standard_n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_no 1">
        <a:dk1>
          <a:srgbClr val="000000"/>
        </a:dk1>
        <a:lt1>
          <a:srgbClr val="FFFFFF"/>
        </a:lt1>
        <a:dk2>
          <a:srgbClr val="000000"/>
        </a:dk2>
        <a:lt2>
          <a:srgbClr val="BDBDBD"/>
        </a:lt2>
        <a:accent1>
          <a:srgbClr val="39A1FF"/>
        </a:accent1>
        <a:accent2>
          <a:srgbClr val="CC00A0"/>
        </a:accent2>
        <a:accent3>
          <a:srgbClr val="FFFFFF"/>
        </a:accent3>
        <a:accent4>
          <a:srgbClr val="000000"/>
        </a:accent4>
        <a:accent5>
          <a:srgbClr val="AECDFF"/>
        </a:accent5>
        <a:accent6>
          <a:srgbClr val="B90091"/>
        </a:accent6>
        <a:hlink>
          <a:srgbClr val="00BEB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_no 2">
        <a:dk1>
          <a:srgbClr val="BDBDBD"/>
        </a:dk1>
        <a:lt1>
          <a:srgbClr val="FFFFFF"/>
        </a:lt1>
        <a:dk2>
          <a:srgbClr val="000000"/>
        </a:dk2>
        <a:lt2>
          <a:srgbClr val="FFFFFF"/>
        </a:lt2>
        <a:accent1>
          <a:srgbClr val="39A1FF"/>
        </a:accent1>
        <a:accent2>
          <a:srgbClr val="CC00A0"/>
        </a:accent2>
        <a:accent3>
          <a:srgbClr val="AAAAAA"/>
        </a:accent3>
        <a:accent4>
          <a:srgbClr val="DADADA"/>
        </a:accent4>
        <a:accent5>
          <a:srgbClr val="AECDFF"/>
        </a:accent5>
        <a:accent6>
          <a:srgbClr val="B90091"/>
        </a:accent6>
        <a:hlink>
          <a:srgbClr val="00BEB5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Norsk</Template>
  <TotalTime>1217</TotalTime>
  <Words>38</Words>
  <Application>Microsoft Office PowerPoint</Application>
  <PresentationFormat>Skjermfremvisning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Standard Norsk</vt:lpstr>
      <vt:lpstr>Seksjon Psykosebehandling, Gaustad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Seksjon Psykosebehandling, Gaustad</dc:title>
  <dc:creator>Arthur Henricus Buhrs</dc:creator>
  <cp:lastModifiedBy>Arthur Henricus Buhrs</cp:lastModifiedBy>
  <cp:revision>14</cp:revision>
  <cp:lastPrinted>2016-10-11T06:50:10Z</cp:lastPrinted>
  <dcterms:created xsi:type="dcterms:W3CDTF">2016-10-10T11:14:31Z</dcterms:created>
  <dcterms:modified xsi:type="dcterms:W3CDTF">2023-10-31T07:20:11Z</dcterms:modified>
</cp:coreProperties>
</file>