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xbeel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93"/>
    <a:srgbClr val="AFCA0B"/>
    <a:srgbClr val="004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5-04T13:33:01.948" idx="3">
    <p:pos x="1918" y="370"/>
    <p:text>har "slanket" denne ordrike sliden. undersøk om det kan funke?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1A0F8-AA5C-400A-AA3A-CC8999BF8BA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E60D04D-469E-4AD4-B319-DC8CDE088C91}">
      <dgm:prSet phldrT="[Tekst]" custT="1"/>
      <dgm:spPr/>
      <dgm:t>
        <a:bodyPr/>
        <a:lstStyle/>
        <a:p>
          <a:r>
            <a:rPr lang="nb-NO" sz="2000" b="1" dirty="0" smtClean="0"/>
            <a:t>Pasientmedvirkning </a:t>
          </a:r>
        </a:p>
        <a:p>
          <a:r>
            <a:rPr lang="nb-NO" sz="2000" b="1" dirty="0" smtClean="0"/>
            <a:t>og </a:t>
          </a:r>
        </a:p>
        <a:p>
          <a:r>
            <a:rPr lang="nb-NO" sz="2000" b="1" dirty="0" smtClean="0"/>
            <a:t>helsekommunikasjon </a:t>
          </a:r>
          <a:endParaRPr lang="nb-NO" sz="2000" b="1" dirty="0"/>
        </a:p>
      </dgm:t>
    </dgm:pt>
    <dgm:pt modelId="{D75434C5-B3D1-4659-9785-C73451EF7DBD}" type="parTrans" cxnId="{D490CF2B-E206-4B27-BB8F-6CD7B24828B0}">
      <dgm:prSet/>
      <dgm:spPr/>
      <dgm:t>
        <a:bodyPr/>
        <a:lstStyle/>
        <a:p>
          <a:endParaRPr lang="nb-NO"/>
        </a:p>
      </dgm:t>
    </dgm:pt>
    <dgm:pt modelId="{1F3A603D-EF32-4B66-91EE-9426E1E62E2B}" type="sibTrans" cxnId="{D490CF2B-E206-4B27-BB8F-6CD7B24828B0}">
      <dgm:prSet/>
      <dgm:spPr/>
      <dgm:t>
        <a:bodyPr/>
        <a:lstStyle/>
        <a:p>
          <a:endParaRPr lang="nb-NO"/>
        </a:p>
      </dgm:t>
    </dgm:pt>
    <dgm:pt modelId="{D6F65AE3-D8C9-48A5-9F5F-DCEAA02E889F}">
      <dgm:prSet phldrT="[Tekst]"/>
      <dgm:spPr/>
      <dgm:t>
        <a:bodyPr/>
        <a:lstStyle/>
        <a:p>
          <a:r>
            <a:rPr lang="nb-NO" b="1" dirty="0" smtClean="0"/>
            <a:t>Informasjon</a:t>
          </a:r>
        </a:p>
        <a:p>
          <a:r>
            <a:rPr lang="nb-NO" b="0" dirty="0" smtClean="0"/>
            <a:t>Gir du pasientene tilstrekkelig informasjon på en forståelig måte?</a:t>
          </a:r>
          <a:endParaRPr lang="nb-NO" b="0" dirty="0"/>
        </a:p>
      </dgm:t>
    </dgm:pt>
    <dgm:pt modelId="{80D7A3CB-0DDE-49B3-B7A7-FCFFA251DAC4}" type="parTrans" cxnId="{6C5E1F27-0FC1-4029-A35B-CA4F1A76AC11}">
      <dgm:prSet/>
      <dgm:spPr/>
      <dgm:t>
        <a:bodyPr/>
        <a:lstStyle/>
        <a:p>
          <a:endParaRPr lang="nb-NO"/>
        </a:p>
      </dgm:t>
    </dgm:pt>
    <dgm:pt modelId="{E400D45B-FBFA-4649-AE67-E46C059FC08A}" type="sibTrans" cxnId="{6C5E1F27-0FC1-4029-A35B-CA4F1A76AC11}">
      <dgm:prSet/>
      <dgm:spPr/>
      <dgm:t>
        <a:bodyPr/>
        <a:lstStyle/>
        <a:p>
          <a:endParaRPr lang="nb-NO"/>
        </a:p>
      </dgm:t>
    </dgm:pt>
    <dgm:pt modelId="{E748B063-A017-4AEE-8F61-5969FC3F96FA}">
      <dgm:prSet phldrT="[Tekst]"/>
      <dgm:spPr/>
      <dgm:t>
        <a:bodyPr/>
        <a:lstStyle/>
        <a:p>
          <a:r>
            <a:rPr lang="nb-NO" b="1" dirty="0" smtClean="0"/>
            <a:t>Samvalg</a:t>
          </a:r>
        </a:p>
        <a:p>
          <a:r>
            <a:rPr lang="nb-NO" b="0" dirty="0" smtClean="0"/>
            <a:t>Involverer du pasientene i avgjørelser om behandling? </a:t>
          </a:r>
          <a:endParaRPr lang="nb-NO" b="0" dirty="0"/>
        </a:p>
      </dgm:t>
    </dgm:pt>
    <dgm:pt modelId="{2F9100C2-580C-4742-94D7-4A55BAEB31C4}" type="parTrans" cxnId="{2AE19270-CD1F-4324-BF09-FA6A0FB38BD9}">
      <dgm:prSet/>
      <dgm:spPr/>
      <dgm:t>
        <a:bodyPr/>
        <a:lstStyle/>
        <a:p>
          <a:endParaRPr lang="nb-NO"/>
        </a:p>
      </dgm:t>
    </dgm:pt>
    <dgm:pt modelId="{AA8B70D8-BAE5-472D-87D2-DBE7400AD638}" type="sibTrans" cxnId="{2AE19270-CD1F-4324-BF09-FA6A0FB38BD9}">
      <dgm:prSet/>
      <dgm:spPr/>
      <dgm:t>
        <a:bodyPr/>
        <a:lstStyle/>
        <a:p>
          <a:endParaRPr lang="nb-NO"/>
        </a:p>
      </dgm:t>
    </dgm:pt>
    <dgm:pt modelId="{2204BA4A-2FB9-497A-9B74-43BD1AD576B1}">
      <dgm:prSet phldrT="[Tekst]"/>
      <dgm:spPr/>
      <dgm:t>
        <a:bodyPr/>
        <a:lstStyle/>
        <a:p>
          <a:r>
            <a:rPr lang="nb-NO" b="1" dirty="0" smtClean="0"/>
            <a:t>Kommunikasjon</a:t>
          </a:r>
        </a:p>
        <a:p>
          <a:r>
            <a:rPr lang="nb-NO" b="0" dirty="0" smtClean="0"/>
            <a:t>Snakker du til pasientene slik at de forstår deg?</a:t>
          </a:r>
          <a:endParaRPr lang="nb-NO" b="0" dirty="0"/>
        </a:p>
      </dgm:t>
    </dgm:pt>
    <dgm:pt modelId="{DAC089C7-E2E8-4F73-B291-1E1877D4F10E}" type="sibTrans" cxnId="{7F64B1A4-3F2C-4324-812A-111826F4305B}">
      <dgm:prSet/>
      <dgm:spPr/>
      <dgm:t>
        <a:bodyPr/>
        <a:lstStyle/>
        <a:p>
          <a:endParaRPr lang="nb-NO"/>
        </a:p>
      </dgm:t>
    </dgm:pt>
    <dgm:pt modelId="{7D7B0255-1C34-4A6C-8EBD-599F27FD8AC7}" type="parTrans" cxnId="{7F64B1A4-3F2C-4324-812A-111826F4305B}">
      <dgm:prSet/>
      <dgm:spPr/>
      <dgm:t>
        <a:bodyPr/>
        <a:lstStyle/>
        <a:p>
          <a:endParaRPr lang="nb-NO"/>
        </a:p>
      </dgm:t>
    </dgm:pt>
    <dgm:pt modelId="{D4CA90BE-DD33-4B9E-9CD5-BCD6EED97124}">
      <dgm:prSet/>
      <dgm:spPr/>
      <dgm:t>
        <a:bodyPr/>
        <a:lstStyle/>
        <a:p>
          <a:r>
            <a:rPr lang="nb-NO" b="1" dirty="0" smtClean="0"/>
            <a:t>Pasient- og pårørende opplæring </a:t>
          </a:r>
        </a:p>
        <a:p>
          <a:r>
            <a:rPr lang="nb-NO" b="0" dirty="0" smtClean="0"/>
            <a:t>Tilbyr du opplæring tilpasset pasientenes situasjon?</a:t>
          </a:r>
          <a:endParaRPr lang="nb-NO" b="0" dirty="0"/>
        </a:p>
      </dgm:t>
    </dgm:pt>
    <dgm:pt modelId="{1724FDA3-06E1-4E2F-BCD1-A7504B0841C8}" type="parTrans" cxnId="{F51E5CDE-3216-4711-9576-6EFE5D9DA543}">
      <dgm:prSet/>
      <dgm:spPr/>
      <dgm:t>
        <a:bodyPr/>
        <a:lstStyle/>
        <a:p>
          <a:endParaRPr lang="nb-NO"/>
        </a:p>
      </dgm:t>
    </dgm:pt>
    <dgm:pt modelId="{74D226F0-683B-4B95-AF12-3B6164FAE1CA}" type="sibTrans" cxnId="{F51E5CDE-3216-4711-9576-6EFE5D9DA543}">
      <dgm:prSet/>
      <dgm:spPr/>
      <dgm:t>
        <a:bodyPr/>
        <a:lstStyle/>
        <a:p>
          <a:endParaRPr lang="nb-NO"/>
        </a:p>
      </dgm:t>
    </dgm:pt>
    <dgm:pt modelId="{2B7AB229-53C3-4D35-A721-B2306D8E5570}" type="pres">
      <dgm:prSet presAssocID="{8CC1A0F8-AA5C-400A-AA3A-CC8999BF8B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56B2CE67-FF66-49D2-832F-58D28555DBE7}" type="pres">
      <dgm:prSet presAssocID="{AE60D04D-469E-4AD4-B319-DC8CDE088C91}" presName="hierRoot1" presStyleCnt="0">
        <dgm:presLayoutVars>
          <dgm:hierBranch val="init"/>
        </dgm:presLayoutVars>
      </dgm:prSet>
      <dgm:spPr/>
    </dgm:pt>
    <dgm:pt modelId="{94C7FF68-1809-4F9B-A242-BEADC81A2B43}" type="pres">
      <dgm:prSet presAssocID="{AE60D04D-469E-4AD4-B319-DC8CDE088C91}" presName="rootComposite1" presStyleCnt="0"/>
      <dgm:spPr/>
    </dgm:pt>
    <dgm:pt modelId="{B3631335-011D-4348-8DC8-359764CFD14A}" type="pres">
      <dgm:prSet presAssocID="{AE60D04D-469E-4AD4-B319-DC8CDE088C91}" presName="rootText1" presStyleLbl="node0" presStyleIdx="0" presStyleCnt="1" custScaleX="16854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D76E938-70D1-4331-B967-716FC6E3CA86}" type="pres">
      <dgm:prSet presAssocID="{AE60D04D-469E-4AD4-B319-DC8CDE088C91}" presName="rootConnector1" presStyleLbl="node1" presStyleIdx="0" presStyleCnt="0"/>
      <dgm:spPr/>
      <dgm:t>
        <a:bodyPr/>
        <a:lstStyle/>
        <a:p>
          <a:endParaRPr lang="nb-NO"/>
        </a:p>
      </dgm:t>
    </dgm:pt>
    <dgm:pt modelId="{6D7A223D-7630-4C32-8B4B-D271A9B64D2F}" type="pres">
      <dgm:prSet presAssocID="{AE60D04D-469E-4AD4-B319-DC8CDE088C91}" presName="hierChild2" presStyleCnt="0"/>
      <dgm:spPr/>
    </dgm:pt>
    <dgm:pt modelId="{A0F1AEC9-731A-47D0-B82E-8255C7FB1CD6}" type="pres">
      <dgm:prSet presAssocID="{7D7B0255-1C34-4A6C-8EBD-599F27FD8AC7}" presName="Name37" presStyleLbl="parChTrans1D2" presStyleIdx="0" presStyleCnt="4"/>
      <dgm:spPr/>
      <dgm:t>
        <a:bodyPr/>
        <a:lstStyle/>
        <a:p>
          <a:endParaRPr lang="nb-NO"/>
        </a:p>
      </dgm:t>
    </dgm:pt>
    <dgm:pt modelId="{8A26760F-FF30-4F6F-8810-9A36E72A132A}" type="pres">
      <dgm:prSet presAssocID="{2204BA4A-2FB9-497A-9B74-43BD1AD576B1}" presName="hierRoot2" presStyleCnt="0">
        <dgm:presLayoutVars>
          <dgm:hierBranch val="init"/>
        </dgm:presLayoutVars>
      </dgm:prSet>
      <dgm:spPr/>
    </dgm:pt>
    <dgm:pt modelId="{01400DF4-2E0D-4814-B590-3F05389F7F82}" type="pres">
      <dgm:prSet presAssocID="{2204BA4A-2FB9-497A-9B74-43BD1AD576B1}" presName="rootComposite" presStyleCnt="0"/>
      <dgm:spPr/>
    </dgm:pt>
    <dgm:pt modelId="{AB8146CE-2C5E-44BF-BF99-DD5A47705515}" type="pres">
      <dgm:prSet presAssocID="{2204BA4A-2FB9-497A-9B74-43BD1AD576B1}" presName="rootText" presStyleLbl="node2" presStyleIdx="0" presStyleCnt="4" custLinFactNeighborX="-7768" custLinFactNeighborY="-88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14524B-D457-413B-9499-C8BA59061227}" type="pres">
      <dgm:prSet presAssocID="{2204BA4A-2FB9-497A-9B74-43BD1AD576B1}" presName="rootConnector" presStyleLbl="node2" presStyleIdx="0" presStyleCnt="4"/>
      <dgm:spPr/>
      <dgm:t>
        <a:bodyPr/>
        <a:lstStyle/>
        <a:p>
          <a:endParaRPr lang="nb-NO"/>
        </a:p>
      </dgm:t>
    </dgm:pt>
    <dgm:pt modelId="{998D3E8B-F908-4A31-932E-0DA25BA15947}" type="pres">
      <dgm:prSet presAssocID="{2204BA4A-2FB9-497A-9B74-43BD1AD576B1}" presName="hierChild4" presStyleCnt="0"/>
      <dgm:spPr/>
    </dgm:pt>
    <dgm:pt modelId="{3C8E64EB-9874-412C-B3BF-38246E40D427}" type="pres">
      <dgm:prSet presAssocID="{2204BA4A-2FB9-497A-9B74-43BD1AD576B1}" presName="hierChild5" presStyleCnt="0"/>
      <dgm:spPr/>
    </dgm:pt>
    <dgm:pt modelId="{32B313EB-90F3-4DF6-99F5-A141D3CB33A3}" type="pres">
      <dgm:prSet presAssocID="{80D7A3CB-0DDE-49B3-B7A7-FCFFA251DAC4}" presName="Name37" presStyleLbl="parChTrans1D2" presStyleIdx="1" presStyleCnt="4"/>
      <dgm:spPr/>
      <dgm:t>
        <a:bodyPr/>
        <a:lstStyle/>
        <a:p>
          <a:endParaRPr lang="nb-NO"/>
        </a:p>
      </dgm:t>
    </dgm:pt>
    <dgm:pt modelId="{D6494113-B12F-4ABD-9ED8-1982C08210D1}" type="pres">
      <dgm:prSet presAssocID="{D6F65AE3-D8C9-48A5-9F5F-DCEAA02E889F}" presName="hierRoot2" presStyleCnt="0">
        <dgm:presLayoutVars>
          <dgm:hierBranch val="init"/>
        </dgm:presLayoutVars>
      </dgm:prSet>
      <dgm:spPr/>
    </dgm:pt>
    <dgm:pt modelId="{0E66C22F-5E25-46E7-9E2F-14380B596DE2}" type="pres">
      <dgm:prSet presAssocID="{D6F65AE3-D8C9-48A5-9F5F-DCEAA02E889F}" presName="rootComposite" presStyleCnt="0"/>
      <dgm:spPr/>
    </dgm:pt>
    <dgm:pt modelId="{6F913B2E-BD7A-426B-B825-B9518F67CE5D}" type="pres">
      <dgm:prSet presAssocID="{D6F65AE3-D8C9-48A5-9F5F-DCEAA02E889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373666D-2C35-4F98-8B2C-535A940971E1}" type="pres">
      <dgm:prSet presAssocID="{D6F65AE3-D8C9-48A5-9F5F-DCEAA02E889F}" presName="rootConnector" presStyleLbl="node2" presStyleIdx="1" presStyleCnt="4"/>
      <dgm:spPr/>
      <dgm:t>
        <a:bodyPr/>
        <a:lstStyle/>
        <a:p>
          <a:endParaRPr lang="nb-NO"/>
        </a:p>
      </dgm:t>
    </dgm:pt>
    <dgm:pt modelId="{06F1CE89-FB23-48A3-B77D-C67C214DCB02}" type="pres">
      <dgm:prSet presAssocID="{D6F65AE3-D8C9-48A5-9F5F-DCEAA02E889F}" presName="hierChild4" presStyleCnt="0"/>
      <dgm:spPr/>
    </dgm:pt>
    <dgm:pt modelId="{B6538ABE-4943-418F-BEF1-B937A29B1232}" type="pres">
      <dgm:prSet presAssocID="{D6F65AE3-D8C9-48A5-9F5F-DCEAA02E889F}" presName="hierChild5" presStyleCnt="0"/>
      <dgm:spPr/>
    </dgm:pt>
    <dgm:pt modelId="{8C97B7BC-4BFA-44A3-82D0-4A3F29B0AD8E}" type="pres">
      <dgm:prSet presAssocID="{2F9100C2-580C-4742-94D7-4A55BAEB31C4}" presName="Name37" presStyleLbl="parChTrans1D2" presStyleIdx="2" presStyleCnt="4"/>
      <dgm:spPr/>
      <dgm:t>
        <a:bodyPr/>
        <a:lstStyle/>
        <a:p>
          <a:endParaRPr lang="nb-NO"/>
        </a:p>
      </dgm:t>
    </dgm:pt>
    <dgm:pt modelId="{B3AFC3AA-334E-4932-B3FA-DC1D091D194E}" type="pres">
      <dgm:prSet presAssocID="{E748B063-A017-4AEE-8F61-5969FC3F96FA}" presName="hierRoot2" presStyleCnt="0">
        <dgm:presLayoutVars>
          <dgm:hierBranch val="init"/>
        </dgm:presLayoutVars>
      </dgm:prSet>
      <dgm:spPr/>
    </dgm:pt>
    <dgm:pt modelId="{8F0EE832-A95D-4F0F-9E2E-08C253D7AE4B}" type="pres">
      <dgm:prSet presAssocID="{E748B063-A017-4AEE-8F61-5969FC3F96FA}" presName="rootComposite" presStyleCnt="0"/>
      <dgm:spPr/>
    </dgm:pt>
    <dgm:pt modelId="{CFDE14A1-8445-45AE-93D0-CC79D0116F8B}" type="pres">
      <dgm:prSet presAssocID="{E748B063-A017-4AEE-8F61-5969FC3F96F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AC70DB8-FBF5-4AFD-AF49-402D04E46A14}" type="pres">
      <dgm:prSet presAssocID="{E748B063-A017-4AEE-8F61-5969FC3F96FA}" presName="rootConnector" presStyleLbl="node2" presStyleIdx="2" presStyleCnt="4"/>
      <dgm:spPr/>
      <dgm:t>
        <a:bodyPr/>
        <a:lstStyle/>
        <a:p>
          <a:endParaRPr lang="nb-NO"/>
        </a:p>
      </dgm:t>
    </dgm:pt>
    <dgm:pt modelId="{3726EAA3-6F5A-4BDE-9EDC-31169963BA87}" type="pres">
      <dgm:prSet presAssocID="{E748B063-A017-4AEE-8F61-5969FC3F96FA}" presName="hierChild4" presStyleCnt="0"/>
      <dgm:spPr/>
    </dgm:pt>
    <dgm:pt modelId="{48A7EF33-C894-40BC-9F9C-91486DF4ADBC}" type="pres">
      <dgm:prSet presAssocID="{E748B063-A017-4AEE-8F61-5969FC3F96FA}" presName="hierChild5" presStyleCnt="0"/>
      <dgm:spPr/>
    </dgm:pt>
    <dgm:pt modelId="{723101E2-FB95-4E0F-A1C0-F0E3F702CFB0}" type="pres">
      <dgm:prSet presAssocID="{1724FDA3-06E1-4E2F-BCD1-A7504B0841C8}" presName="Name37" presStyleLbl="parChTrans1D2" presStyleIdx="3" presStyleCnt="4"/>
      <dgm:spPr/>
      <dgm:t>
        <a:bodyPr/>
        <a:lstStyle/>
        <a:p>
          <a:endParaRPr lang="nb-NO"/>
        </a:p>
      </dgm:t>
    </dgm:pt>
    <dgm:pt modelId="{3B41F44C-BE91-4ABC-B2C4-6FC2D872C723}" type="pres">
      <dgm:prSet presAssocID="{D4CA90BE-DD33-4B9E-9CD5-BCD6EED97124}" presName="hierRoot2" presStyleCnt="0">
        <dgm:presLayoutVars>
          <dgm:hierBranch val="init"/>
        </dgm:presLayoutVars>
      </dgm:prSet>
      <dgm:spPr/>
    </dgm:pt>
    <dgm:pt modelId="{CB2D1633-B805-44D1-BA95-BDEBE1458A04}" type="pres">
      <dgm:prSet presAssocID="{D4CA90BE-DD33-4B9E-9CD5-BCD6EED97124}" presName="rootComposite" presStyleCnt="0"/>
      <dgm:spPr/>
    </dgm:pt>
    <dgm:pt modelId="{900F77B0-C55F-4C88-965E-A450D7C9138B}" type="pres">
      <dgm:prSet presAssocID="{D4CA90BE-DD33-4B9E-9CD5-BCD6EED9712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E57991A-FADD-4336-8E0B-2F4036BDD0F8}" type="pres">
      <dgm:prSet presAssocID="{D4CA90BE-DD33-4B9E-9CD5-BCD6EED97124}" presName="rootConnector" presStyleLbl="node2" presStyleIdx="3" presStyleCnt="4"/>
      <dgm:spPr/>
      <dgm:t>
        <a:bodyPr/>
        <a:lstStyle/>
        <a:p>
          <a:endParaRPr lang="nb-NO"/>
        </a:p>
      </dgm:t>
    </dgm:pt>
    <dgm:pt modelId="{221B4ACD-BBB8-48E9-A8EC-129AA9AA6B3E}" type="pres">
      <dgm:prSet presAssocID="{D4CA90BE-DD33-4B9E-9CD5-BCD6EED97124}" presName="hierChild4" presStyleCnt="0"/>
      <dgm:spPr/>
    </dgm:pt>
    <dgm:pt modelId="{56B41332-5A63-4E33-BE82-A417E7CAE844}" type="pres">
      <dgm:prSet presAssocID="{D4CA90BE-DD33-4B9E-9CD5-BCD6EED97124}" presName="hierChild5" presStyleCnt="0"/>
      <dgm:spPr/>
    </dgm:pt>
    <dgm:pt modelId="{09380CB5-C924-4B2E-89C3-18425925C7A9}" type="pres">
      <dgm:prSet presAssocID="{AE60D04D-469E-4AD4-B319-DC8CDE088C91}" presName="hierChild3" presStyleCnt="0"/>
      <dgm:spPr/>
    </dgm:pt>
  </dgm:ptLst>
  <dgm:cxnLst>
    <dgm:cxn modelId="{65D754B4-9B66-41F0-B72A-420ACC357CF0}" type="presOf" srcId="{D4CA90BE-DD33-4B9E-9CD5-BCD6EED97124}" destId="{6E57991A-FADD-4336-8E0B-2F4036BDD0F8}" srcOrd="1" destOrd="0" presId="urn:microsoft.com/office/officeart/2005/8/layout/orgChart1"/>
    <dgm:cxn modelId="{CEBE201B-01C3-437A-8B0D-004D524D92D7}" type="presOf" srcId="{AE60D04D-469E-4AD4-B319-DC8CDE088C91}" destId="{B3631335-011D-4348-8DC8-359764CFD14A}" srcOrd="0" destOrd="0" presId="urn:microsoft.com/office/officeart/2005/8/layout/orgChart1"/>
    <dgm:cxn modelId="{7284BFC6-4EBD-46B2-9426-DCDC75FAC14C}" type="presOf" srcId="{8CC1A0F8-AA5C-400A-AA3A-CC8999BF8BA4}" destId="{2B7AB229-53C3-4D35-A721-B2306D8E5570}" srcOrd="0" destOrd="0" presId="urn:microsoft.com/office/officeart/2005/8/layout/orgChart1"/>
    <dgm:cxn modelId="{5314BCBF-3455-407B-B753-0318072F790A}" type="presOf" srcId="{D6F65AE3-D8C9-48A5-9F5F-DCEAA02E889F}" destId="{F373666D-2C35-4F98-8B2C-535A940971E1}" srcOrd="1" destOrd="0" presId="urn:microsoft.com/office/officeart/2005/8/layout/orgChart1"/>
    <dgm:cxn modelId="{D490CF2B-E206-4B27-BB8F-6CD7B24828B0}" srcId="{8CC1A0F8-AA5C-400A-AA3A-CC8999BF8BA4}" destId="{AE60D04D-469E-4AD4-B319-DC8CDE088C91}" srcOrd="0" destOrd="0" parTransId="{D75434C5-B3D1-4659-9785-C73451EF7DBD}" sibTransId="{1F3A603D-EF32-4B66-91EE-9426E1E62E2B}"/>
    <dgm:cxn modelId="{F51E5CDE-3216-4711-9576-6EFE5D9DA543}" srcId="{AE60D04D-469E-4AD4-B319-DC8CDE088C91}" destId="{D4CA90BE-DD33-4B9E-9CD5-BCD6EED97124}" srcOrd="3" destOrd="0" parTransId="{1724FDA3-06E1-4E2F-BCD1-A7504B0841C8}" sibTransId="{74D226F0-683B-4B95-AF12-3B6164FAE1CA}"/>
    <dgm:cxn modelId="{CCC7D559-22E2-49DA-A421-81652FE17519}" type="presOf" srcId="{1724FDA3-06E1-4E2F-BCD1-A7504B0841C8}" destId="{723101E2-FB95-4E0F-A1C0-F0E3F702CFB0}" srcOrd="0" destOrd="0" presId="urn:microsoft.com/office/officeart/2005/8/layout/orgChart1"/>
    <dgm:cxn modelId="{14B20452-F31C-4F31-A686-929DB5EAB603}" type="presOf" srcId="{2204BA4A-2FB9-497A-9B74-43BD1AD576B1}" destId="{AB8146CE-2C5E-44BF-BF99-DD5A47705515}" srcOrd="0" destOrd="0" presId="urn:microsoft.com/office/officeart/2005/8/layout/orgChart1"/>
    <dgm:cxn modelId="{7F64B1A4-3F2C-4324-812A-111826F4305B}" srcId="{AE60D04D-469E-4AD4-B319-DC8CDE088C91}" destId="{2204BA4A-2FB9-497A-9B74-43BD1AD576B1}" srcOrd="0" destOrd="0" parTransId="{7D7B0255-1C34-4A6C-8EBD-599F27FD8AC7}" sibTransId="{DAC089C7-E2E8-4F73-B291-1E1877D4F10E}"/>
    <dgm:cxn modelId="{6C5E1F27-0FC1-4029-A35B-CA4F1A76AC11}" srcId="{AE60D04D-469E-4AD4-B319-DC8CDE088C91}" destId="{D6F65AE3-D8C9-48A5-9F5F-DCEAA02E889F}" srcOrd="1" destOrd="0" parTransId="{80D7A3CB-0DDE-49B3-B7A7-FCFFA251DAC4}" sibTransId="{E400D45B-FBFA-4649-AE67-E46C059FC08A}"/>
    <dgm:cxn modelId="{EB073DF1-6070-4E03-BA87-2AB35D3C11DA}" type="presOf" srcId="{D4CA90BE-DD33-4B9E-9CD5-BCD6EED97124}" destId="{900F77B0-C55F-4C88-965E-A450D7C9138B}" srcOrd="0" destOrd="0" presId="urn:microsoft.com/office/officeart/2005/8/layout/orgChart1"/>
    <dgm:cxn modelId="{FF133D2B-C407-4957-A52C-9EDFE8D2C8C4}" type="presOf" srcId="{E748B063-A017-4AEE-8F61-5969FC3F96FA}" destId="{CFDE14A1-8445-45AE-93D0-CC79D0116F8B}" srcOrd="0" destOrd="0" presId="urn:microsoft.com/office/officeart/2005/8/layout/orgChart1"/>
    <dgm:cxn modelId="{ED93EF96-697A-48B9-93FD-4560D1B9639B}" type="presOf" srcId="{80D7A3CB-0DDE-49B3-B7A7-FCFFA251DAC4}" destId="{32B313EB-90F3-4DF6-99F5-A141D3CB33A3}" srcOrd="0" destOrd="0" presId="urn:microsoft.com/office/officeart/2005/8/layout/orgChart1"/>
    <dgm:cxn modelId="{B91F2425-47AD-49A5-840F-B93FB7C4C147}" type="presOf" srcId="{AE60D04D-469E-4AD4-B319-DC8CDE088C91}" destId="{3D76E938-70D1-4331-B967-716FC6E3CA86}" srcOrd="1" destOrd="0" presId="urn:microsoft.com/office/officeart/2005/8/layout/orgChart1"/>
    <dgm:cxn modelId="{2AE19270-CD1F-4324-BF09-FA6A0FB38BD9}" srcId="{AE60D04D-469E-4AD4-B319-DC8CDE088C91}" destId="{E748B063-A017-4AEE-8F61-5969FC3F96FA}" srcOrd="2" destOrd="0" parTransId="{2F9100C2-580C-4742-94D7-4A55BAEB31C4}" sibTransId="{AA8B70D8-BAE5-472D-87D2-DBE7400AD638}"/>
    <dgm:cxn modelId="{6C3BA5E7-E199-4460-A14D-0D0BE8ED1EA5}" type="presOf" srcId="{7D7B0255-1C34-4A6C-8EBD-599F27FD8AC7}" destId="{A0F1AEC9-731A-47D0-B82E-8255C7FB1CD6}" srcOrd="0" destOrd="0" presId="urn:microsoft.com/office/officeart/2005/8/layout/orgChart1"/>
    <dgm:cxn modelId="{7D3B7185-E01E-4DD1-94D1-34564C45F7F2}" type="presOf" srcId="{D6F65AE3-D8C9-48A5-9F5F-DCEAA02E889F}" destId="{6F913B2E-BD7A-426B-B825-B9518F67CE5D}" srcOrd="0" destOrd="0" presId="urn:microsoft.com/office/officeart/2005/8/layout/orgChart1"/>
    <dgm:cxn modelId="{FDF44CCF-A09A-4E62-9042-865F5DECAAB4}" type="presOf" srcId="{E748B063-A017-4AEE-8F61-5969FC3F96FA}" destId="{5AC70DB8-FBF5-4AFD-AF49-402D04E46A14}" srcOrd="1" destOrd="0" presId="urn:microsoft.com/office/officeart/2005/8/layout/orgChart1"/>
    <dgm:cxn modelId="{5015CA60-1DEF-4E9A-AB7A-6472CE653BF4}" type="presOf" srcId="{2F9100C2-580C-4742-94D7-4A55BAEB31C4}" destId="{8C97B7BC-4BFA-44A3-82D0-4A3F29B0AD8E}" srcOrd="0" destOrd="0" presId="urn:microsoft.com/office/officeart/2005/8/layout/orgChart1"/>
    <dgm:cxn modelId="{C63075EC-88FD-4CCD-9202-3A1305FA559B}" type="presOf" srcId="{2204BA4A-2FB9-497A-9B74-43BD1AD576B1}" destId="{8014524B-D457-413B-9499-C8BA59061227}" srcOrd="1" destOrd="0" presId="urn:microsoft.com/office/officeart/2005/8/layout/orgChart1"/>
    <dgm:cxn modelId="{B147CAAF-67B5-4BA1-9AE9-7185FB3AB428}" type="presParOf" srcId="{2B7AB229-53C3-4D35-A721-B2306D8E5570}" destId="{56B2CE67-FF66-49D2-832F-58D28555DBE7}" srcOrd="0" destOrd="0" presId="urn:microsoft.com/office/officeart/2005/8/layout/orgChart1"/>
    <dgm:cxn modelId="{4F4C51BB-0733-4B89-AD9D-99044D50D437}" type="presParOf" srcId="{56B2CE67-FF66-49D2-832F-58D28555DBE7}" destId="{94C7FF68-1809-4F9B-A242-BEADC81A2B43}" srcOrd="0" destOrd="0" presId="urn:microsoft.com/office/officeart/2005/8/layout/orgChart1"/>
    <dgm:cxn modelId="{ACE566FC-B307-4824-9FFE-A13B5D624429}" type="presParOf" srcId="{94C7FF68-1809-4F9B-A242-BEADC81A2B43}" destId="{B3631335-011D-4348-8DC8-359764CFD14A}" srcOrd="0" destOrd="0" presId="urn:microsoft.com/office/officeart/2005/8/layout/orgChart1"/>
    <dgm:cxn modelId="{399EE3F0-DA8B-405A-9C0D-1E72A5C95225}" type="presParOf" srcId="{94C7FF68-1809-4F9B-A242-BEADC81A2B43}" destId="{3D76E938-70D1-4331-B967-716FC6E3CA86}" srcOrd="1" destOrd="0" presId="urn:microsoft.com/office/officeart/2005/8/layout/orgChart1"/>
    <dgm:cxn modelId="{6D800AA5-9D90-485A-8EDE-D993834B96C1}" type="presParOf" srcId="{56B2CE67-FF66-49D2-832F-58D28555DBE7}" destId="{6D7A223D-7630-4C32-8B4B-D271A9B64D2F}" srcOrd="1" destOrd="0" presId="urn:microsoft.com/office/officeart/2005/8/layout/orgChart1"/>
    <dgm:cxn modelId="{33B0B403-F9B6-4213-A561-8BB8F2BAE4EA}" type="presParOf" srcId="{6D7A223D-7630-4C32-8B4B-D271A9B64D2F}" destId="{A0F1AEC9-731A-47D0-B82E-8255C7FB1CD6}" srcOrd="0" destOrd="0" presId="urn:microsoft.com/office/officeart/2005/8/layout/orgChart1"/>
    <dgm:cxn modelId="{4858AE08-0340-4E4D-AE47-5F96807CD9E6}" type="presParOf" srcId="{6D7A223D-7630-4C32-8B4B-D271A9B64D2F}" destId="{8A26760F-FF30-4F6F-8810-9A36E72A132A}" srcOrd="1" destOrd="0" presId="urn:microsoft.com/office/officeart/2005/8/layout/orgChart1"/>
    <dgm:cxn modelId="{31D9411B-8056-4BB8-AEDE-559AA7983A94}" type="presParOf" srcId="{8A26760F-FF30-4F6F-8810-9A36E72A132A}" destId="{01400DF4-2E0D-4814-B590-3F05389F7F82}" srcOrd="0" destOrd="0" presId="urn:microsoft.com/office/officeart/2005/8/layout/orgChart1"/>
    <dgm:cxn modelId="{E479BB4B-E657-448F-9E7B-2EB283B48B6A}" type="presParOf" srcId="{01400DF4-2E0D-4814-B590-3F05389F7F82}" destId="{AB8146CE-2C5E-44BF-BF99-DD5A47705515}" srcOrd="0" destOrd="0" presId="urn:microsoft.com/office/officeart/2005/8/layout/orgChart1"/>
    <dgm:cxn modelId="{E9B916DD-F703-40F8-B12B-A0997363E5E8}" type="presParOf" srcId="{01400DF4-2E0D-4814-B590-3F05389F7F82}" destId="{8014524B-D457-413B-9499-C8BA59061227}" srcOrd="1" destOrd="0" presId="urn:microsoft.com/office/officeart/2005/8/layout/orgChart1"/>
    <dgm:cxn modelId="{377C392C-C8F4-476F-A53E-EC06A864DDA8}" type="presParOf" srcId="{8A26760F-FF30-4F6F-8810-9A36E72A132A}" destId="{998D3E8B-F908-4A31-932E-0DA25BA15947}" srcOrd="1" destOrd="0" presId="urn:microsoft.com/office/officeart/2005/8/layout/orgChart1"/>
    <dgm:cxn modelId="{44703190-FFF3-4568-8541-8D767D91B230}" type="presParOf" srcId="{8A26760F-FF30-4F6F-8810-9A36E72A132A}" destId="{3C8E64EB-9874-412C-B3BF-38246E40D427}" srcOrd="2" destOrd="0" presId="urn:microsoft.com/office/officeart/2005/8/layout/orgChart1"/>
    <dgm:cxn modelId="{502086EB-C9D9-453D-AD62-8111DE2A405F}" type="presParOf" srcId="{6D7A223D-7630-4C32-8B4B-D271A9B64D2F}" destId="{32B313EB-90F3-4DF6-99F5-A141D3CB33A3}" srcOrd="2" destOrd="0" presId="urn:microsoft.com/office/officeart/2005/8/layout/orgChart1"/>
    <dgm:cxn modelId="{77548364-737E-41BE-B8E4-93057A33AA8E}" type="presParOf" srcId="{6D7A223D-7630-4C32-8B4B-D271A9B64D2F}" destId="{D6494113-B12F-4ABD-9ED8-1982C08210D1}" srcOrd="3" destOrd="0" presId="urn:microsoft.com/office/officeart/2005/8/layout/orgChart1"/>
    <dgm:cxn modelId="{D1F180F4-6634-4575-8D64-3DA4FB45A30E}" type="presParOf" srcId="{D6494113-B12F-4ABD-9ED8-1982C08210D1}" destId="{0E66C22F-5E25-46E7-9E2F-14380B596DE2}" srcOrd="0" destOrd="0" presId="urn:microsoft.com/office/officeart/2005/8/layout/orgChart1"/>
    <dgm:cxn modelId="{CD64A932-BA95-445F-B75E-6B8F30F361CA}" type="presParOf" srcId="{0E66C22F-5E25-46E7-9E2F-14380B596DE2}" destId="{6F913B2E-BD7A-426B-B825-B9518F67CE5D}" srcOrd="0" destOrd="0" presId="urn:microsoft.com/office/officeart/2005/8/layout/orgChart1"/>
    <dgm:cxn modelId="{5F61A0C7-0E0C-4FD1-B8B8-0DB062C17048}" type="presParOf" srcId="{0E66C22F-5E25-46E7-9E2F-14380B596DE2}" destId="{F373666D-2C35-4F98-8B2C-535A940971E1}" srcOrd="1" destOrd="0" presId="urn:microsoft.com/office/officeart/2005/8/layout/orgChart1"/>
    <dgm:cxn modelId="{C119B9F7-7FF1-4A51-89B8-E67D25BC4221}" type="presParOf" srcId="{D6494113-B12F-4ABD-9ED8-1982C08210D1}" destId="{06F1CE89-FB23-48A3-B77D-C67C214DCB02}" srcOrd="1" destOrd="0" presId="urn:microsoft.com/office/officeart/2005/8/layout/orgChart1"/>
    <dgm:cxn modelId="{48EC6D1F-E733-4A2E-84E7-1CD8D0E7D667}" type="presParOf" srcId="{D6494113-B12F-4ABD-9ED8-1982C08210D1}" destId="{B6538ABE-4943-418F-BEF1-B937A29B1232}" srcOrd="2" destOrd="0" presId="urn:microsoft.com/office/officeart/2005/8/layout/orgChart1"/>
    <dgm:cxn modelId="{FA4A1C82-4F2A-4EF0-B741-EF87FF3A2B4E}" type="presParOf" srcId="{6D7A223D-7630-4C32-8B4B-D271A9B64D2F}" destId="{8C97B7BC-4BFA-44A3-82D0-4A3F29B0AD8E}" srcOrd="4" destOrd="0" presId="urn:microsoft.com/office/officeart/2005/8/layout/orgChart1"/>
    <dgm:cxn modelId="{FB2B8194-7C97-4A3A-AE8B-8EECF157905C}" type="presParOf" srcId="{6D7A223D-7630-4C32-8B4B-D271A9B64D2F}" destId="{B3AFC3AA-334E-4932-B3FA-DC1D091D194E}" srcOrd="5" destOrd="0" presId="urn:microsoft.com/office/officeart/2005/8/layout/orgChart1"/>
    <dgm:cxn modelId="{242E0813-909F-4CA2-BE7E-5D168A060531}" type="presParOf" srcId="{B3AFC3AA-334E-4932-B3FA-DC1D091D194E}" destId="{8F0EE832-A95D-4F0F-9E2E-08C253D7AE4B}" srcOrd="0" destOrd="0" presId="urn:microsoft.com/office/officeart/2005/8/layout/orgChart1"/>
    <dgm:cxn modelId="{29BBAC1E-6F26-41D2-A1CE-AEB7B3242093}" type="presParOf" srcId="{8F0EE832-A95D-4F0F-9E2E-08C253D7AE4B}" destId="{CFDE14A1-8445-45AE-93D0-CC79D0116F8B}" srcOrd="0" destOrd="0" presId="urn:microsoft.com/office/officeart/2005/8/layout/orgChart1"/>
    <dgm:cxn modelId="{A5A9756F-165B-40C5-B7A7-E2BF1AC24FBA}" type="presParOf" srcId="{8F0EE832-A95D-4F0F-9E2E-08C253D7AE4B}" destId="{5AC70DB8-FBF5-4AFD-AF49-402D04E46A14}" srcOrd="1" destOrd="0" presId="urn:microsoft.com/office/officeart/2005/8/layout/orgChart1"/>
    <dgm:cxn modelId="{11C0010F-E585-47E7-8FB0-C55553ED06B4}" type="presParOf" srcId="{B3AFC3AA-334E-4932-B3FA-DC1D091D194E}" destId="{3726EAA3-6F5A-4BDE-9EDC-31169963BA87}" srcOrd="1" destOrd="0" presId="urn:microsoft.com/office/officeart/2005/8/layout/orgChart1"/>
    <dgm:cxn modelId="{CD3CFB82-D440-4777-9C37-C6A3E26D2422}" type="presParOf" srcId="{B3AFC3AA-334E-4932-B3FA-DC1D091D194E}" destId="{48A7EF33-C894-40BC-9F9C-91486DF4ADBC}" srcOrd="2" destOrd="0" presId="urn:microsoft.com/office/officeart/2005/8/layout/orgChart1"/>
    <dgm:cxn modelId="{54EDDE0D-A794-467D-BC34-3F77020ACEC7}" type="presParOf" srcId="{6D7A223D-7630-4C32-8B4B-D271A9B64D2F}" destId="{723101E2-FB95-4E0F-A1C0-F0E3F702CFB0}" srcOrd="6" destOrd="0" presId="urn:microsoft.com/office/officeart/2005/8/layout/orgChart1"/>
    <dgm:cxn modelId="{2F42A05D-DBD7-4789-ABBC-B7A2BAC86B4B}" type="presParOf" srcId="{6D7A223D-7630-4C32-8B4B-D271A9B64D2F}" destId="{3B41F44C-BE91-4ABC-B2C4-6FC2D872C723}" srcOrd="7" destOrd="0" presId="urn:microsoft.com/office/officeart/2005/8/layout/orgChart1"/>
    <dgm:cxn modelId="{23F49246-5F57-4A5A-B3ED-E3D630CF695D}" type="presParOf" srcId="{3B41F44C-BE91-4ABC-B2C4-6FC2D872C723}" destId="{CB2D1633-B805-44D1-BA95-BDEBE1458A04}" srcOrd="0" destOrd="0" presId="urn:microsoft.com/office/officeart/2005/8/layout/orgChart1"/>
    <dgm:cxn modelId="{303B272C-2B71-4241-AE64-68671C0F3419}" type="presParOf" srcId="{CB2D1633-B805-44D1-BA95-BDEBE1458A04}" destId="{900F77B0-C55F-4C88-965E-A450D7C9138B}" srcOrd="0" destOrd="0" presId="urn:microsoft.com/office/officeart/2005/8/layout/orgChart1"/>
    <dgm:cxn modelId="{593FDE2B-328A-41F5-9D24-0D50CB7F9853}" type="presParOf" srcId="{CB2D1633-B805-44D1-BA95-BDEBE1458A04}" destId="{6E57991A-FADD-4336-8E0B-2F4036BDD0F8}" srcOrd="1" destOrd="0" presId="urn:microsoft.com/office/officeart/2005/8/layout/orgChart1"/>
    <dgm:cxn modelId="{CFD2F9CD-80DD-472F-A5A0-432F031C6864}" type="presParOf" srcId="{3B41F44C-BE91-4ABC-B2C4-6FC2D872C723}" destId="{221B4ACD-BBB8-48E9-A8EC-129AA9AA6B3E}" srcOrd="1" destOrd="0" presId="urn:microsoft.com/office/officeart/2005/8/layout/orgChart1"/>
    <dgm:cxn modelId="{95AC31C0-DF7A-4F6D-A2ED-5A267F9DC14D}" type="presParOf" srcId="{3B41F44C-BE91-4ABC-B2C4-6FC2D872C723}" destId="{56B41332-5A63-4E33-BE82-A417E7CAE844}" srcOrd="2" destOrd="0" presId="urn:microsoft.com/office/officeart/2005/8/layout/orgChart1"/>
    <dgm:cxn modelId="{1C9C5662-E77A-4B8D-B184-E8E2708EB208}" type="presParOf" srcId="{56B2CE67-FF66-49D2-832F-58D28555DBE7}" destId="{09380CB5-C924-4B2E-89C3-18425925C7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C1A0F8-AA5C-400A-AA3A-CC8999BF8BA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E60D04D-469E-4AD4-B319-DC8CDE088C91}">
      <dgm:prSet phldrT="[Tekst]" custT="1"/>
      <dgm:spPr/>
      <dgm:t>
        <a:bodyPr/>
        <a:lstStyle/>
        <a:p>
          <a:r>
            <a:rPr lang="nb-NO" sz="2000" b="1" dirty="0" smtClean="0"/>
            <a:t>Pasientmedvirkning </a:t>
          </a:r>
        </a:p>
        <a:p>
          <a:r>
            <a:rPr lang="nb-NO" sz="2000" b="1" dirty="0" smtClean="0"/>
            <a:t>og </a:t>
          </a:r>
        </a:p>
        <a:p>
          <a:r>
            <a:rPr lang="nb-NO" sz="2000" b="1" dirty="0" smtClean="0"/>
            <a:t>helsekommunikasjon </a:t>
          </a:r>
          <a:endParaRPr lang="nb-NO" sz="2000" b="1" dirty="0"/>
        </a:p>
      </dgm:t>
    </dgm:pt>
    <dgm:pt modelId="{D75434C5-B3D1-4659-9785-C73451EF7DBD}" type="parTrans" cxnId="{D490CF2B-E206-4B27-BB8F-6CD7B24828B0}">
      <dgm:prSet/>
      <dgm:spPr/>
      <dgm:t>
        <a:bodyPr/>
        <a:lstStyle/>
        <a:p>
          <a:endParaRPr lang="nb-NO"/>
        </a:p>
      </dgm:t>
    </dgm:pt>
    <dgm:pt modelId="{1F3A603D-EF32-4B66-91EE-9426E1E62E2B}" type="sibTrans" cxnId="{D490CF2B-E206-4B27-BB8F-6CD7B24828B0}">
      <dgm:prSet/>
      <dgm:spPr/>
      <dgm:t>
        <a:bodyPr/>
        <a:lstStyle/>
        <a:p>
          <a:endParaRPr lang="nb-NO"/>
        </a:p>
      </dgm:t>
    </dgm:pt>
    <dgm:pt modelId="{D6F65AE3-D8C9-48A5-9F5F-DCEAA02E889F}">
      <dgm:prSet phldrT="[Tekst]"/>
      <dgm:spPr/>
      <dgm:t>
        <a:bodyPr/>
        <a:lstStyle/>
        <a:p>
          <a:r>
            <a:rPr lang="nb-NO" b="1" dirty="0" smtClean="0"/>
            <a:t>Informasjon</a:t>
          </a:r>
        </a:p>
        <a:p>
          <a:r>
            <a:rPr lang="nb-NO" b="0" dirty="0" smtClean="0"/>
            <a:t>Gir du pasientene tilstrekkelig informasjon på en forståelig måte?</a:t>
          </a:r>
          <a:endParaRPr lang="nb-NO" b="0" dirty="0"/>
        </a:p>
      </dgm:t>
    </dgm:pt>
    <dgm:pt modelId="{80D7A3CB-0DDE-49B3-B7A7-FCFFA251DAC4}" type="parTrans" cxnId="{6C5E1F27-0FC1-4029-A35B-CA4F1A76AC11}">
      <dgm:prSet/>
      <dgm:spPr/>
      <dgm:t>
        <a:bodyPr/>
        <a:lstStyle/>
        <a:p>
          <a:endParaRPr lang="nb-NO"/>
        </a:p>
      </dgm:t>
    </dgm:pt>
    <dgm:pt modelId="{E400D45B-FBFA-4649-AE67-E46C059FC08A}" type="sibTrans" cxnId="{6C5E1F27-0FC1-4029-A35B-CA4F1A76AC11}">
      <dgm:prSet/>
      <dgm:spPr/>
      <dgm:t>
        <a:bodyPr/>
        <a:lstStyle/>
        <a:p>
          <a:endParaRPr lang="nb-NO"/>
        </a:p>
      </dgm:t>
    </dgm:pt>
    <dgm:pt modelId="{E748B063-A017-4AEE-8F61-5969FC3F96FA}">
      <dgm:prSet phldrT="[Tekst]"/>
      <dgm:spPr/>
      <dgm:t>
        <a:bodyPr/>
        <a:lstStyle/>
        <a:p>
          <a:r>
            <a:rPr lang="nb-NO" b="1" dirty="0" smtClean="0"/>
            <a:t>Samvalg</a:t>
          </a:r>
        </a:p>
        <a:p>
          <a:r>
            <a:rPr lang="nb-NO" b="0" dirty="0" smtClean="0"/>
            <a:t>Involverer du pasientene i avgjørelser om behandling? </a:t>
          </a:r>
          <a:endParaRPr lang="nb-NO" b="0" dirty="0"/>
        </a:p>
      </dgm:t>
    </dgm:pt>
    <dgm:pt modelId="{2F9100C2-580C-4742-94D7-4A55BAEB31C4}" type="parTrans" cxnId="{2AE19270-CD1F-4324-BF09-FA6A0FB38BD9}">
      <dgm:prSet/>
      <dgm:spPr/>
      <dgm:t>
        <a:bodyPr/>
        <a:lstStyle/>
        <a:p>
          <a:endParaRPr lang="nb-NO"/>
        </a:p>
      </dgm:t>
    </dgm:pt>
    <dgm:pt modelId="{AA8B70D8-BAE5-472D-87D2-DBE7400AD638}" type="sibTrans" cxnId="{2AE19270-CD1F-4324-BF09-FA6A0FB38BD9}">
      <dgm:prSet/>
      <dgm:spPr/>
      <dgm:t>
        <a:bodyPr/>
        <a:lstStyle/>
        <a:p>
          <a:endParaRPr lang="nb-NO"/>
        </a:p>
      </dgm:t>
    </dgm:pt>
    <dgm:pt modelId="{2204BA4A-2FB9-497A-9B74-43BD1AD576B1}">
      <dgm:prSet phldrT="[Tekst]"/>
      <dgm:spPr/>
      <dgm:t>
        <a:bodyPr/>
        <a:lstStyle/>
        <a:p>
          <a:r>
            <a:rPr lang="nb-NO" b="1" dirty="0" smtClean="0"/>
            <a:t>Kommunikasjon</a:t>
          </a:r>
        </a:p>
        <a:p>
          <a:r>
            <a:rPr lang="nb-NO" b="0" dirty="0" smtClean="0"/>
            <a:t>Snakker du til pasientene slik at de forstår deg?</a:t>
          </a:r>
          <a:endParaRPr lang="nb-NO" b="0" dirty="0"/>
        </a:p>
      </dgm:t>
    </dgm:pt>
    <dgm:pt modelId="{DAC089C7-E2E8-4F73-B291-1E1877D4F10E}" type="sibTrans" cxnId="{7F64B1A4-3F2C-4324-812A-111826F4305B}">
      <dgm:prSet/>
      <dgm:spPr/>
      <dgm:t>
        <a:bodyPr/>
        <a:lstStyle/>
        <a:p>
          <a:endParaRPr lang="nb-NO"/>
        </a:p>
      </dgm:t>
    </dgm:pt>
    <dgm:pt modelId="{7D7B0255-1C34-4A6C-8EBD-599F27FD8AC7}" type="parTrans" cxnId="{7F64B1A4-3F2C-4324-812A-111826F4305B}">
      <dgm:prSet/>
      <dgm:spPr/>
      <dgm:t>
        <a:bodyPr/>
        <a:lstStyle/>
        <a:p>
          <a:endParaRPr lang="nb-NO"/>
        </a:p>
      </dgm:t>
    </dgm:pt>
    <dgm:pt modelId="{D4CA90BE-DD33-4B9E-9CD5-BCD6EED97124}">
      <dgm:prSet/>
      <dgm:spPr/>
      <dgm:t>
        <a:bodyPr/>
        <a:lstStyle/>
        <a:p>
          <a:r>
            <a:rPr lang="nb-NO" b="1" dirty="0" smtClean="0"/>
            <a:t>Pasient- og pårørende opplæring </a:t>
          </a:r>
        </a:p>
        <a:p>
          <a:r>
            <a:rPr lang="nb-NO" b="0" dirty="0" smtClean="0"/>
            <a:t>Tilbyr du opplæring tilpasset pasientenes situasjon?</a:t>
          </a:r>
          <a:endParaRPr lang="nb-NO" b="0" dirty="0"/>
        </a:p>
      </dgm:t>
    </dgm:pt>
    <dgm:pt modelId="{1724FDA3-06E1-4E2F-BCD1-A7504B0841C8}" type="parTrans" cxnId="{F51E5CDE-3216-4711-9576-6EFE5D9DA543}">
      <dgm:prSet/>
      <dgm:spPr/>
      <dgm:t>
        <a:bodyPr/>
        <a:lstStyle/>
        <a:p>
          <a:endParaRPr lang="nb-NO"/>
        </a:p>
      </dgm:t>
    </dgm:pt>
    <dgm:pt modelId="{74D226F0-683B-4B95-AF12-3B6164FAE1CA}" type="sibTrans" cxnId="{F51E5CDE-3216-4711-9576-6EFE5D9DA543}">
      <dgm:prSet/>
      <dgm:spPr/>
      <dgm:t>
        <a:bodyPr/>
        <a:lstStyle/>
        <a:p>
          <a:endParaRPr lang="nb-NO"/>
        </a:p>
      </dgm:t>
    </dgm:pt>
    <dgm:pt modelId="{2B7AB229-53C3-4D35-A721-B2306D8E5570}" type="pres">
      <dgm:prSet presAssocID="{8CC1A0F8-AA5C-400A-AA3A-CC8999BF8B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56B2CE67-FF66-49D2-832F-58D28555DBE7}" type="pres">
      <dgm:prSet presAssocID="{AE60D04D-469E-4AD4-B319-DC8CDE088C91}" presName="hierRoot1" presStyleCnt="0">
        <dgm:presLayoutVars>
          <dgm:hierBranch val="init"/>
        </dgm:presLayoutVars>
      </dgm:prSet>
      <dgm:spPr/>
    </dgm:pt>
    <dgm:pt modelId="{94C7FF68-1809-4F9B-A242-BEADC81A2B43}" type="pres">
      <dgm:prSet presAssocID="{AE60D04D-469E-4AD4-B319-DC8CDE088C91}" presName="rootComposite1" presStyleCnt="0"/>
      <dgm:spPr/>
    </dgm:pt>
    <dgm:pt modelId="{B3631335-011D-4348-8DC8-359764CFD14A}" type="pres">
      <dgm:prSet presAssocID="{AE60D04D-469E-4AD4-B319-DC8CDE088C91}" presName="rootText1" presStyleLbl="node0" presStyleIdx="0" presStyleCnt="1" custScaleX="16854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D76E938-70D1-4331-B967-716FC6E3CA86}" type="pres">
      <dgm:prSet presAssocID="{AE60D04D-469E-4AD4-B319-DC8CDE088C91}" presName="rootConnector1" presStyleLbl="node1" presStyleIdx="0" presStyleCnt="0"/>
      <dgm:spPr/>
      <dgm:t>
        <a:bodyPr/>
        <a:lstStyle/>
        <a:p>
          <a:endParaRPr lang="nb-NO"/>
        </a:p>
      </dgm:t>
    </dgm:pt>
    <dgm:pt modelId="{6D7A223D-7630-4C32-8B4B-D271A9B64D2F}" type="pres">
      <dgm:prSet presAssocID="{AE60D04D-469E-4AD4-B319-DC8CDE088C91}" presName="hierChild2" presStyleCnt="0"/>
      <dgm:spPr/>
    </dgm:pt>
    <dgm:pt modelId="{A0F1AEC9-731A-47D0-B82E-8255C7FB1CD6}" type="pres">
      <dgm:prSet presAssocID="{7D7B0255-1C34-4A6C-8EBD-599F27FD8AC7}" presName="Name37" presStyleLbl="parChTrans1D2" presStyleIdx="0" presStyleCnt="4"/>
      <dgm:spPr/>
      <dgm:t>
        <a:bodyPr/>
        <a:lstStyle/>
        <a:p>
          <a:endParaRPr lang="nb-NO"/>
        </a:p>
      </dgm:t>
    </dgm:pt>
    <dgm:pt modelId="{8A26760F-FF30-4F6F-8810-9A36E72A132A}" type="pres">
      <dgm:prSet presAssocID="{2204BA4A-2FB9-497A-9B74-43BD1AD576B1}" presName="hierRoot2" presStyleCnt="0">
        <dgm:presLayoutVars>
          <dgm:hierBranch val="init"/>
        </dgm:presLayoutVars>
      </dgm:prSet>
      <dgm:spPr/>
    </dgm:pt>
    <dgm:pt modelId="{01400DF4-2E0D-4814-B590-3F05389F7F82}" type="pres">
      <dgm:prSet presAssocID="{2204BA4A-2FB9-497A-9B74-43BD1AD576B1}" presName="rootComposite" presStyleCnt="0"/>
      <dgm:spPr/>
    </dgm:pt>
    <dgm:pt modelId="{AB8146CE-2C5E-44BF-BF99-DD5A47705515}" type="pres">
      <dgm:prSet presAssocID="{2204BA4A-2FB9-497A-9B74-43BD1AD576B1}" presName="rootText" presStyleLbl="node2" presStyleIdx="0" presStyleCnt="4" custLinFactNeighborX="-7768" custLinFactNeighborY="-88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14524B-D457-413B-9499-C8BA59061227}" type="pres">
      <dgm:prSet presAssocID="{2204BA4A-2FB9-497A-9B74-43BD1AD576B1}" presName="rootConnector" presStyleLbl="node2" presStyleIdx="0" presStyleCnt="4"/>
      <dgm:spPr/>
      <dgm:t>
        <a:bodyPr/>
        <a:lstStyle/>
        <a:p>
          <a:endParaRPr lang="nb-NO"/>
        </a:p>
      </dgm:t>
    </dgm:pt>
    <dgm:pt modelId="{998D3E8B-F908-4A31-932E-0DA25BA15947}" type="pres">
      <dgm:prSet presAssocID="{2204BA4A-2FB9-497A-9B74-43BD1AD576B1}" presName="hierChild4" presStyleCnt="0"/>
      <dgm:spPr/>
    </dgm:pt>
    <dgm:pt modelId="{3C8E64EB-9874-412C-B3BF-38246E40D427}" type="pres">
      <dgm:prSet presAssocID="{2204BA4A-2FB9-497A-9B74-43BD1AD576B1}" presName="hierChild5" presStyleCnt="0"/>
      <dgm:spPr/>
    </dgm:pt>
    <dgm:pt modelId="{32B313EB-90F3-4DF6-99F5-A141D3CB33A3}" type="pres">
      <dgm:prSet presAssocID="{80D7A3CB-0DDE-49B3-B7A7-FCFFA251DAC4}" presName="Name37" presStyleLbl="parChTrans1D2" presStyleIdx="1" presStyleCnt="4"/>
      <dgm:spPr/>
      <dgm:t>
        <a:bodyPr/>
        <a:lstStyle/>
        <a:p>
          <a:endParaRPr lang="nb-NO"/>
        </a:p>
      </dgm:t>
    </dgm:pt>
    <dgm:pt modelId="{D6494113-B12F-4ABD-9ED8-1982C08210D1}" type="pres">
      <dgm:prSet presAssocID="{D6F65AE3-D8C9-48A5-9F5F-DCEAA02E889F}" presName="hierRoot2" presStyleCnt="0">
        <dgm:presLayoutVars>
          <dgm:hierBranch val="init"/>
        </dgm:presLayoutVars>
      </dgm:prSet>
      <dgm:spPr/>
    </dgm:pt>
    <dgm:pt modelId="{0E66C22F-5E25-46E7-9E2F-14380B596DE2}" type="pres">
      <dgm:prSet presAssocID="{D6F65AE3-D8C9-48A5-9F5F-DCEAA02E889F}" presName="rootComposite" presStyleCnt="0"/>
      <dgm:spPr/>
    </dgm:pt>
    <dgm:pt modelId="{6F913B2E-BD7A-426B-B825-B9518F67CE5D}" type="pres">
      <dgm:prSet presAssocID="{D6F65AE3-D8C9-48A5-9F5F-DCEAA02E889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373666D-2C35-4F98-8B2C-535A940971E1}" type="pres">
      <dgm:prSet presAssocID="{D6F65AE3-D8C9-48A5-9F5F-DCEAA02E889F}" presName="rootConnector" presStyleLbl="node2" presStyleIdx="1" presStyleCnt="4"/>
      <dgm:spPr/>
      <dgm:t>
        <a:bodyPr/>
        <a:lstStyle/>
        <a:p>
          <a:endParaRPr lang="nb-NO"/>
        </a:p>
      </dgm:t>
    </dgm:pt>
    <dgm:pt modelId="{06F1CE89-FB23-48A3-B77D-C67C214DCB02}" type="pres">
      <dgm:prSet presAssocID="{D6F65AE3-D8C9-48A5-9F5F-DCEAA02E889F}" presName="hierChild4" presStyleCnt="0"/>
      <dgm:spPr/>
    </dgm:pt>
    <dgm:pt modelId="{B6538ABE-4943-418F-BEF1-B937A29B1232}" type="pres">
      <dgm:prSet presAssocID="{D6F65AE3-D8C9-48A5-9F5F-DCEAA02E889F}" presName="hierChild5" presStyleCnt="0"/>
      <dgm:spPr/>
    </dgm:pt>
    <dgm:pt modelId="{8C97B7BC-4BFA-44A3-82D0-4A3F29B0AD8E}" type="pres">
      <dgm:prSet presAssocID="{2F9100C2-580C-4742-94D7-4A55BAEB31C4}" presName="Name37" presStyleLbl="parChTrans1D2" presStyleIdx="2" presStyleCnt="4"/>
      <dgm:spPr/>
      <dgm:t>
        <a:bodyPr/>
        <a:lstStyle/>
        <a:p>
          <a:endParaRPr lang="nb-NO"/>
        </a:p>
      </dgm:t>
    </dgm:pt>
    <dgm:pt modelId="{B3AFC3AA-334E-4932-B3FA-DC1D091D194E}" type="pres">
      <dgm:prSet presAssocID="{E748B063-A017-4AEE-8F61-5969FC3F96FA}" presName="hierRoot2" presStyleCnt="0">
        <dgm:presLayoutVars>
          <dgm:hierBranch val="init"/>
        </dgm:presLayoutVars>
      </dgm:prSet>
      <dgm:spPr/>
    </dgm:pt>
    <dgm:pt modelId="{8F0EE832-A95D-4F0F-9E2E-08C253D7AE4B}" type="pres">
      <dgm:prSet presAssocID="{E748B063-A017-4AEE-8F61-5969FC3F96FA}" presName="rootComposite" presStyleCnt="0"/>
      <dgm:spPr/>
    </dgm:pt>
    <dgm:pt modelId="{CFDE14A1-8445-45AE-93D0-CC79D0116F8B}" type="pres">
      <dgm:prSet presAssocID="{E748B063-A017-4AEE-8F61-5969FC3F96F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AC70DB8-FBF5-4AFD-AF49-402D04E46A14}" type="pres">
      <dgm:prSet presAssocID="{E748B063-A017-4AEE-8F61-5969FC3F96FA}" presName="rootConnector" presStyleLbl="node2" presStyleIdx="2" presStyleCnt="4"/>
      <dgm:spPr/>
      <dgm:t>
        <a:bodyPr/>
        <a:lstStyle/>
        <a:p>
          <a:endParaRPr lang="nb-NO"/>
        </a:p>
      </dgm:t>
    </dgm:pt>
    <dgm:pt modelId="{3726EAA3-6F5A-4BDE-9EDC-31169963BA87}" type="pres">
      <dgm:prSet presAssocID="{E748B063-A017-4AEE-8F61-5969FC3F96FA}" presName="hierChild4" presStyleCnt="0"/>
      <dgm:spPr/>
    </dgm:pt>
    <dgm:pt modelId="{48A7EF33-C894-40BC-9F9C-91486DF4ADBC}" type="pres">
      <dgm:prSet presAssocID="{E748B063-A017-4AEE-8F61-5969FC3F96FA}" presName="hierChild5" presStyleCnt="0"/>
      <dgm:spPr/>
    </dgm:pt>
    <dgm:pt modelId="{723101E2-FB95-4E0F-A1C0-F0E3F702CFB0}" type="pres">
      <dgm:prSet presAssocID="{1724FDA3-06E1-4E2F-BCD1-A7504B0841C8}" presName="Name37" presStyleLbl="parChTrans1D2" presStyleIdx="3" presStyleCnt="4"/>
      <dgm:spPr/>
      <dgm:t>
        <a:bodyPr/>
        <a:lstStyle/>
        <a:p>
          <a:endParaRPr lang="nb-NO"/>
        </a:p>
      </dgm:t>
    </dgm:pt>
    <dgm:pt modelId="{3B41F44C-BE91-4ABC-B2C4-6FC2D872C723}" type="pres">
      <dgm:prSet presAssocID="{D4CA90BE-DD33-4B9E-9CD5-BCD6EED97124}" presName="hierRoot2" presStyleCnt="0">
        <dgm:presLayoutVars>
          <dgm:hierBranch val="init"/>
        </dgm:presLayoutVars>
      </dgm:prSet>
      <dgm:spPr/>
    </dgm:pt>
    <dgm:pt modelId="{CB2D1633-B805-44D1-BA95-BDEBE1458A04}" type="pres">
      <dgm:prSet presAssocID="{D4CA90BE-DD33-4B9E-9CD5-BCD6EED97124}" presName="rootComposite" presStyleCnt="0"/>
      <dgm:spPr/>
    </dgm:pt>
    <dgm:pt modelId="{900F77B0-C55F-4C88-965E-A450D7C9138B}" type="pres">
      <dgm:prSet presAssocID="{D4CA90BE-DD33-4B9E-9CD5-BCD6EED9712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E57991A-FADD-4336-8E0B-2F4036BDD0F8}" type="pres">
      <dgm:prSet presAssocID="{D4CA90BE-DD33-4B9E-9CD5-BCD6EED97124}" presName="rootConnector" presStyleLbl="node2" presStyleIdx="3" presStyleCnt="4"/>
      <dgm:spPr/>
      <dgm:t>
        <a:bodyPr/>
        <a:lstStyle/>
        <a:p>
          <a:endParaRPr lang="nb-NO"/>
        </a:p>
      </dgm:t>
    </dgm:pt>
    <dgm:pt modelId="{221B4ACD-BBB8-48E9-A8EC-129AA9AA6B3E}" type="pres">
      <dgm:prSet presAssocID="{D4CA90BE-DD33-4B9E-9CD5-BCD6EED97124}" presName="hierChild4" presStyleCnt="0"/>
      <dgm:spPr/>
    </dgm:pt>
    <dgm:pt modelId="{56B41332-5A63-4E33-BE82-A417E7CAE844}" type="pres">
      <dgm:prSet presAssocID="{D4CA90BE-DD33-4B9E-9CD5-BCD6EED97124}" presName="hierChild5" presStyleCnt="0"/>
      <dgm:spPr/>
    </dgm:pt>
    <dgm:pt modelId="{09380CB5-C924-4B2E-89C3-18425925C7A9}" type="pres">
      <dgm:prSet presAssocID="{AE60D04D-469E-4AD4-B319-DC8CDE088C91}" presName="hierChild3" presStyleCnt="0"/>
      <dgm:spPr/>
    </dgm:pt>
  </dgm:ptLst>
  <dgm:cxnLst>
    <dgm:cxn modelId="{083094CE-6AEA-40F2-8779-F4309DB51576}" type="presOf" srcId="{E748B063-A017-4AEE-8F61-5969FC3F96FA}" destId="{5AC70DB8-FBF5-4AFD-AF49-402D04E46A14}" srcOrd="1" destOrd="0" presId="urn:microsoft.com/office/officeart/2005/8/layout/orgChart1"/>
    <dgm:cxn modelId="{0EA9554F-68F7-4F76-826E-A5809BA567E2}" type="presOf" srcId="{D6F65AE3-D8C9-48A5-9F5F-DCEAA02E889F}" destId="{F373666D-2C35-4F98-8B2C-535A940971E1}" srcOrd="1" destOrd="0" presId="urn:microsoft.com/office/officeart/2005/8/layout/orgChart1"/>
    <dgm:cxn modelId="{6867DA85-65EB-4D5B-A174-3EDCDC20304B}" type="presOf" srcId="{8CC1A0F8-AA5C-400A-AA3A-CC8999BF8BA4}" destId="{2B7AB229-53C3-4D35-A721-B2306D8E5570}" srcOrd="0" destOrd="0" presId="urn:microsoft.com/office/officeart/2005/8/layout/orgChart1"/>
    <dgm:cxn modelId="{D490CF2B-E206-4B27-BB8F-6CD7B24828B0}" srcId="{8CC1A0F8-AA5C-400A-AA3A-CC8999BF8BA4}" destId="{AE60D04D-469E-4AD4-B319-DC8CDE088C91}" srcOrd="0" destOrd="0" parTransId="{D75434C5-B3D1-4659-9785-C73451EF7DBD}" sibTransId="{1F3A603D-EF32-4B66-91EE-9426E1E62E2B}"/>
    <dgm:cxn modelId="{F51E5CDE-3216-4711-9576-6EFE5D9DA543}" srcId="{AE60D04D-469E-4AD4-B319-DC8CDE088C91}" destId="{D4CA90BE-DD33-4B9E-9CD5-BCD6EED97124}" srcOrd="3" destOrd="0" parTransId="{1724FDA3-06E1-4E2F-BCD1-A7504B0841C8}" sibTransId="{74D226F0-683B-4B95-AF12-3B6164FAE1CA}"/>
    <dgm:cxn modelId="{9A61336E-694C-4C5F-A695-EC08413FEFA0}" type="presOf" srcId="{1724FDA3-06E1-4E2F-BCD1-A7504B0841C8}" destId="{723101E2-FB95-4E0F-A1C0-F0E3F702CFB0}" srcOrd="0" destOrd="0" presId="urn:microsoft.com/office/officeart/2005/8/layout/orgChart1"/>
    <dgm:cxn modelId="{7D507D56-92C9-4E8A-A824-C13D320F339A}" type="presOf" srcId="{D4CA90BE-DD33-4B9E-9CD5-BCD6EED97124}" destId="{6E57991A-FADD-4336-8E0B-2F4036BDD0F8}" srcOrd="1" destOrd="0" presId="urn:microsoft.com/office/officeart/2005/8/layout/orgChart1"/>
    <dgm:cxn modelId="{7F64B1A4-3F2C-4324-812A-111826F4305B}" srcId="{AE60D04D-469E-4AD4-B319-DC8CDE088C91}" destId="{2204BA4A-2FB9-497A-9B74-43BD1AD576B1}" srcOrd="0" destOrd="0" parTransId="{7D7B0255-1C34-4A6C-8EBD-599F27FD8AC7}" sibTransId="{DAC089C7-E2E8-4F73-B291-1E1877D4F10E}"/>
    <dgm:cxn modelId="{452D7F15-7641-46C2-A2A6-490435EAB7EE}" type="presOf" srcId="{2F9100C2-580C-4742-94D7-4A55BAEB31C4}" destId="{8C97B7BC-4BFA-44A3-82D0-4A3F29B0AD8E}" srcOrd="0" destOrd="0" presId="urn:microsoft.com/office/officeart/2005/8/layout/orgChart1"/>
    <dgm:cxn modelId="{B3E9A024-F395-4ADC-A470-0D70A15AEAC4}" type="presOf" srcId="{D4CA90BE-DD33-4B9E-9CD5-BCD6EED97124}" destId="{900F77B0-C55F-4C88-965E-A450D7C9138B}" srcOrd="0" destOrd="0" presId="urn:microsoft.com/office/officeart/2005/8/layout/orgChart1"/>
    <dgm:cxn modelId="{6C5E1F27-0FC1-4029-A35B-CA4F1A76AC11}" srcId="{AE60D04D-469E-4AD4-B319-DC8CDE088C91}" destId="{D6F65AE3-D8C9-48A5-9F5F-DCEAA02E889F}" srcOrd="1" destOrd="0" parTransId="{80D7A3CB-0DDE-49B3-B7A7-FCFFA251DAC4}" sibTransId="{E400D45B-FBFA-4649-AE67-E46C059FC08A}"/>
    <dgm:cxn modelId="{B3DA717A-FF43-483C-A767-AC9A53E9DD17}" type="presOf" srcId="{7D7B0255-1C34-4A6C-8EBD-599F27FD8AC7}" destId="{A0F1AEC9-731A-47D0-B82E-8255C7FB1CD6}" srcOrd="0" destOrd="0" presId="urn:microsoft.com/office/officeart/2005/8/layout/orgChart1"/>
    <dgm:cxn modelId="{E27E7F7F-038B-493D-97C7-AF4669969ED1}" type="presOf" srcId="{D6F65AE3-D8C9-48A5-9F5F-DCEAA02E889F}" destId="{6F913B2E-BD7A-426B-B825-B9518F67CE5D}" srcOrd="0" destOrd="0" presId="urn:microsoft.com/office/officeart/2005/8/layout/orgChart1"/>
    <dgm:cxn modelId="{2D3B89B0-5060-4C9C-ADEE-B36481BE6C51}" type="presOf" srcId="{AE60D04D-469E-4AD4-B319-DC8CDE088C91}" destId="{3D76E938-70D1-4331-B967-716FC6E3CA86}" srcOrd="1" destOrd="0" presId="urn:microsoft.com/office/officeart/2005/8/layout/orgChart1"/>
    <dgm:cxn modelId="{6165510F-6F18-4F0C-A2D2-BA4F8FDB055E}" type="presOf" srcId="{E748B063-A017-4AEE-8F61-5969FC3F96FA}" destId="{CFDE14A1-8445-45AE-93D0-CC79D0116F8B}" srcOrd="0" destOrd="0" presId="urn:microsoft.com/office/officeart/2005/8/layout/orgChart1"/>
    <dgm:cxn modelId="{3F80237A-C234-4819-8E51-E69AF61091C8}" type="presOf" srcId="{AE60D04D-469E-4AD4-B319-DC8CDE088C91}" destId="{B3631335-011D-4348-8DC8-359764CFD14A}" srcOrd="0" destOrd="0" presId="urn:microsoft.com/office/officeart/2005/8/layout/orgChart1"/>
    <dgm:cxn modelId="{2AE19270-CD1F-4324-BF09-FA6A0FB38BD9}" srcId="{AE60D04D-469E-4AD4-B319-DC8CDE088C91}" destId="{E748B063-A017-4AEE-8F61-5969FC3F96FA}" srcOrd="2" destOrd="0" parTransId="{2F9100C2-580C-4742-94D7-4A55BAEB31C4}" sibTransId="{AA8B70D8-BAE5-472D-87D2-DBE7400AD638}"/>
    <dgm:cxn modelId="{B43DEE97-9051-4C18-A896-0932E81431B3}" type="presOf" srcId="{2204BA4A-2FB9-497A-9B74-43BD1AD576B1}" destId="{8014524B-D457-413B-9499-C8BA59061227}" srcOrd="1" destOrd="0" presId="urn:microsoft.com/office/officeart/2005/8/layout/orgChart1"/>
    <dgm:cxn modelId="{C9899A2E-5B30-40D0-B6AE-15F3DBFAB0EE}" type="presOf" srcId="{80D7A3CB-0DDE-49B3-B7A7-FCFFA251DAC4}" destId="{32B313EB-90F3-4DF6-99F5-A141D3CB33A3}" srcOrd="0" destOrd="0" presId="urn:microsoft.com/office/officeart/2005/8/layout/orgChart1"/>
    <dgm:cxn modelId="{6BEC3024-0F76-42C0-81FA-5FC6A6C6F38B}" type="presOf" srcId="{2204BA4A-2FB9-497A-9B74-43BD1AD576B1}" destId="{AB8146CE-2C5E-44BF-BF99-DD5A47705515}" srcOrd="0" destOrd="0" presId="urn:microsoft.com/office/officeart/2005/8/layout/orgChart1"/>
    <dgm:cxn modelId="{0578F9C0-38B7-438A-BF44-5819E6DB596E}" type="presParOf" srcId="{2B7AB229-53C3-4D35-A721-B2306D8E5570}" destId="{56B2CE67-FF66-49D2-832F-58D28555DBE7}" srcOrd="0" destOrd="0" presId="urn:microsoft.com/office/officeart/2005/8/layout/orgChart1"/>
    <dgm:cxn modelId="{63CD2B8B-40CB-4A0B-A670-68F1DCC55A6D}" type="presParOf" srcId="{56B2CE67-FF66-49D2-832F-58D28555DBE7}" destId="{94C7FF68-1809-4F9B-A242-BEADC81A2B43}" srcOrd="0" destOrd="0" presId="urn:microsoft.com/office/officeart/2005/8/layout/orgChart1"/>
    <dgm:cxn modelId="{0FDBF448-5AAD-4D90-9379-ECFEE570B874}" type="presParOf" srcId="{94C7FF68-1809-4F9B-A242-BEADC81A2B43}" destId="{B3631335-011D-4348-8DC8-359764CFD14A}" srcOrd="0" destOrd="0" presId="urn:microsoft.com/office/officeart/2005/8/layout/orgChart1"/>
    <dgm:cxn modelId="{78AD8454-F809-4F46-BAB5-078A58565CD3}" type="presParOf" srcId="{94C7FF68-1809-4F9B-A242-BEADC81A2B43}" destId="{3D76E938-70D1-4331-B967-716FC6E3CA86}" srcOrd="1" destOrd="0" presId="urn:microsoft.com/office/officeart/2005/8/layout/orgChart1"/>
    <dgm:cxn modelId="{DB15F508-2F35-481E-A478-EE136F066363}" type="presParOf" srcId="{56B2CE67-FF66-49D2-832F-58D28555DBE7}" destId="{6D7A223D-7630-4C32-8B4B-D271A9B64D2F}" srcOrd="1" destOrd="0" presId="urn:microsoft.com/office/officeart/2005/8/layout/orgChart1"/>
    <dgm:cxn modelId="{D5CEC6D3-6B72-4908-AAFD-9FACF10F5DFC}" type="presParOf" srcId="{6D7A223D-7630-4C32-8B4B-D271A9B64D2F}" destId="{A0F1AEC9-731A-47D0-B82E-8255C7FB1CD6}" srcOrd="0" destOrd="0" presId="urn:microsoft.com/office/officeart/2005/8/layout/orgChart1"/>
    <dgm:cxn modelId="{D4F3A326-B5E9-467D-8A9D-74763B439A8B}" type="presParOf" srcId="{6D7A223D-7630-4C32-8B4B-D271A9B64D2F}" destId="{8A26760F-FF30-4F6F-8810-9A36E72A132A}" srcOrd="1" destOrd="0" presId="urn:microsoft.com/office/officeart/2005/8/layout/orgChart1"/>
    <dgm:cxn modelId="{956C8F8A-B181-4020-8ACF-FB924BFDFC05}" type="presParOf" srcId="{8A26760F-FF30-4F6F-8810-9A36E72A132A}" destId="{01400DF4-2E0D-4814-B590-3F05389F7F82}" srcOrd="0" destOrd="0" presId="urn:microsoft.com/office/officeart/2005/8/layout/orgChart1"/>
    <dgm:cxn modelId="{AEDC48D5-476F-4C10-8D83-AE432D55C1B1}" type="presParOf" srcId="{01400DF4-2E0D-4814-B590-3F05389F7F82}" destId="{AB8146CE-2C5E-44BF-BF99-DD5A47705515}" srcOrd="0" destOrd="0" presId="urn:microsoft.com/office/officeart/2005/8/layout/orgChart1"/>
    <dgm:cxn modelId="{DBF0DDA0-C60D-4581-8B96-674A98052EA2}" type="presParOf" srcId="{01400DF4-2E0D-4814-B590-3F05389F7F82}" destId="{8014524B-D457-413B-9499-C8BA59061227}" srcOrd="1" destOrd="0" presId="urn:microsoft.com/office/officeart/2005/8/layout/orgChart1"/>
    <dgm:cxn modelId="{C987F374-7722-42EA-A814-F993089AA091}" type="presParOf" srcId="{8A26760F-FF30-4F6F-8810-9A36E72A132A}" destId="{998D3E8B-F908-4A31-932E-0DA25BA15947}" srcOrd="1" destOrd="0" presId="urn:microsoft.com/office/officeart/2005/8/layout/orgChart1"/>
    <dgm:cxn modelId="{DDA8E66E-25E8-4D1B-99BD-8AFBA65F941D}" type="presParOf" srcId="{8A26760F-FF30-4F6F-8810-9A36E72A132A}" destId="{3C8E64EB-9874-412C-B3BF-38246E40D427}" srcOrd="2" destOrd="0" presId="urn:microsoft.com/office/officeart/2005/8/layout/orgChart1"/>
    <dgm:cxn modelId="{F0DBC33D-84D9-4052-BC0C-9B7C1F089D37}" type="presParOf" srcId="{6D7A223D-7630-4C32-8B4B-D271A9B64D2F}" destId="{32B313EB-90F3-4DF6-99F5-A141D3CB33A3}" srcOrd="2" destOrd="0" presId="urn:microsoft.com/office/officeart/2005/8/layout/orgChart1"/>
    <dgm:cxn modelId="{FC9325FF-6FAF-476B-B30E-026F921296AD}" type="presParOf" srcId="{6D7A223D-7630-4C32-8B4B-D271A9B64D2F}" destId="{D6494113-B12F-4ABD-9ED8-1982C08210D1}" srcOrd="3" destOrd="0" presId="urn:microsoft.com/office/officeart/2005/8/layout/orgChart1"/>
    <dgm:cxn modelId="{9CC4F293-CE54-4FB4-939E-E0FEAD764C97}" type="presParOf" srcId="{D6494113-B12F-4ABD-9ED8-1982C08210D1}" destId="{0E66C22F-5E25-46E7-9E2F-14380B596DE2}" srcOrd="0" destOrd="0" presId="urn:microsoft.com/office/officeart/2005/8/layout/orgChart1"/>
    <dgm:cxn modelId="{A6EDB40E-2BB7-4A90-906B-714A50859EC9}" type="presParOf" srcId="{0E66C22F-5E25-46E7-9E2F-14380B596DE2}" destId="{6F913B2E-BD7A-426B-B825-B9518F67CE5D}" srcOrd="0" destOrd="0" presId="urn:microsoft.com/office/officeart/2005/8/layout/orgChart1"/>
    <dgm:cxn modelId="{04455E94-F68D-433B-8ED4-267E460B1CCA}" type="presParOf" srcId="{0E66C22F-5E25-46E7-9E2F-14380B596DE2}" destId="{F373666D-2C35-4F98-8B2C-535A940971E1}" srcOrd="1" destOrd="0" presId="urn:microsoft.com/office/officeart/2005/8/layout/orgChart1"/>
    <dgm:cxn modelId="{E8CD318D-2164-4E8E-A866-EBADB37CF382}" type="presParOf" srcId="{D6494113-B12F-4ABD-9ED8-1982C08210D1}" destId="{06F1CE89-FB23-48A3-B77D-C67C214DCB02}" srcOrd="1" destOrd="0" presId="urn:microsoft.com/office/officeart/2005/8/layout/orgChart1"/>
    <dgm:cxn modelId="{BB7E7540-FB24-4C7C-B3A0-01E4F054DFA5}" type="presParOf" srcId="{D6494113-B12F-4ABD-9ED8-1982C08210D1}" destId="{B6538ABE-4943-418F-BEF1-B937A29B1232}" srcOrd="2" destOrd="0" presId="urn:microsoft.com/office/officeart/2005/8/layout/orgChart1"/>
    <dgm:cxn modelId="{D78F945F-61F6-4935-A4F2-3A566159D483}" type="presParOf" srcId="{6D7A223D-7630-4C32-8B4B-D271A9B64D2F}" destId="{8C97B7BC-4BFA-44A3-82D0-4A3F29B0AD8E}" srcOrd="4" destOrd="0" presId="urn:microsoft.com/office/officeart/2005/8/layout/orgChart1"/>
    <dgm:cxn modelId="{0438CB0F-4924-416F-AE43-2B13AADAADED}" type="presParOf" srcId="{6D7A223D-7630-4C32-8B4B-D271A9B64D2F}" destId="{B3AFC3AA-334E-4932-B3FA-DC1D091D194E}" srcOrd="5" destOrd="0" presId="urn:microsoft.com/office/officeart/2005/8/layout/orgChart1"/>
    <dgm:cxn modelId="{92DFFDF1-ED13-47AA-AF25-3F9C230D0EE3}" type="presParOf" srcId="{B3AFC3AA-334E-4932-B3FA-DC1D091D194E}" destId="{8F0EE832-A95D-4F0F-9E2E-08C253D7AE4B}" srcOrd="0" destOrd="0" presId="urn:microsoft.com/office/officeart/2005/8/layout/orgChart1"/>
    <dgm:cxn modelId="{5FAC43E2-9CDD-4E3F-B2CC-E30213D58129}" type="presParOf" srcId="{8F0EE832-A95D-4F0F-9E2E-08C253D7AE4B}" destId="{CFDE14A1-8445-45AE-93D0-CC79D0116F8B}" srcOrd="0" destOrd="0" presId="urn:microsoft.com/office/officeart/2005/8/layout/orgChart1"/>
    <dgm:cxn modelId="{B2116769-48FF-4AC8-B0EA-24311744C8B5}" type="presParOf" srcId="{8F0EE832-A95D-4F0F-9E2E-08C253D7AE4B}" destId="{5AC70DB8-FBF5-4AFD-AF49-402D04E46A14}" srcOrd="1" destOrd="0" presId="urn:microsoft.com/office/officeart/2005/8/layout/orgChart1"/>
    <dgm:cxn modelId="{102C4191-A98E-49CF-9AF8-CF694F884AA9}" type="presParOf" srcId="{B3AFC3AA-334E-4932-B3FA-DC1D091D194E}" destId="{3726EAA3-6F5A-4BDE-9EDC-31169963BA87}" srcOrd="1" destOrd="0" presId="urn:microsoft.com/office/officeart/2005/8/layout/orgChart1"/>
    <dgm:cxn modelId="{31BB9E34-B3AC-4EE5-9BE1-623F345D2F88}" type="presParOf" srcId="{B3AFC3AA-334E-4932-B3FA-DC1D091D194E}" destId="{48A7EF33-C894-40BC-9F9C-91486DF4ADBC}" srcOrd="2" destOrd="0" presId="urn:microsoft.com/office/officeart/2005/8/layout/orgChart1"/>
    <dgm:cxn modelId="{7671054D-68DB-48E2-A428-F7CD4F66B421}" type="presParOf" srcId="{6D7A223D-7630-4C32-8B4B-D271A9B64D2F}" destId="{723101E2-FB95-4E0F-A1C0-F0E3F702CFB0}" srcOrd="6" destOrd="0" presId="urn:microsoft.com/office/officeart/2005/8/layout/orgChart1"/>
    <dgm:cxn modelId="{5774C849-4742-4AC9-A9EC-F77222A456B2}" type="presParOf" srcId="{6D7A223D-7630-4C32-8B4B-D271A9B64D2F}" destId="{3B41F44C-BE91-4ABC-B2C4-6FC2D872C723}" srcOrd="7" destOrd="0" presId="urn:microsoft.com/office/officeart/2005/8/layout/orgChart1"/>
    <dgm:cxn modelId="{437BCEBF-DA62-46CA-891B-2AF14EE451DF}" type="presParOf" srcId="{3B41F44C-BE91-4ABC-B2C4-6FC2D872C723}" destId="{CB2D1633-B805-44D1-BA95-BDEBE1458A04}" srcOrd="0" destOrd="0" presId="urn:microsoft.com/office/officeart/2005/8/layout/orgChart1"/>
    <dgm:cxn modelId="{DC162FDE-FB50-421D-97C8-BBDF881E2C53}" type="presParOf" srcId="{CB2D1633-B805-44D1-BA95-BDEBE1458A04}" destId="{900F77B0-C55F-4C88-965E-A450D7C9138B}" srcOrd="0" destOrd="0" presId="urn:microsoft.com/office/officeart/2005/8/layout/orgChart1"/>
    <dgm:cxn modelId="{014F82B2-4450-4F24-AC58-B951684BD145}" type="presParOf" srcId="{CB2D1633-B805-44D1-BA95-BDEBE1458A04}" destId="{6E57991A-FADD-4336-8E0B-2F4036BDD0F8}" srcOrd="1" destOrd="0" presId="urn:microsoft.com/office/officeart/2005/8/layout/orgChart1"/>
    <dgm:cxn modelId="{0AA421A8-90E3-4DF5-ADB0-C3F26FA57BA2}" type="presParOf" srcId="{3B41F44C-BE91-4ABC-B2C4-6FC2D872C723}" destId="{221B4ACD-BBB8-48E9-A8EC-129AA9AA6B3E}" srcOrd="1" destOrd="0" presId="urn:microsoft.com/office/officeart/2005/8/layout/orgChart1"/>
    <dgm:cxn modelId="{B184AD54-CF78-4472-8BF7-BEC10E3FA872}" type="presParOf" srcId="{3B41F44C-BE91-4ABC-B2C4-6FC2D872C723}" destId="{56B41332-5A63-4E33-BE82-A417E7CAE844}" srcOrd="2" destOrd="0" presId="urn:microsoft.com/office/officeart/2005/8/layout/orgChart1"/>
    <dgm:cxn modelId="{60D2074C-1121-47D5-B51B-EC968E8D8C8C}" type="presParOf" srcId="{56B2CE67-FF66-49D2-832F-58D28555DBE7}" destId="{09380CB5-C924-4B2E-89C3-18425925C7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C1A0F8-AA5C-400A-AA3A-CC8999BF8BA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E60D04D-469E-4AD4-B319-DC8CDE088C91}">
      <dgm:prSet phldrT="[Tekst]" custT="1"/>
      <dgm:spPr/>
      <dgm:t>
        <a:bodyPr/>
        <a:lstStyle/>
        <a:p>
          <a:r>
            <a:rPr lang="nb-NO" sz="2000" b="1" dirty="0" smtClean="0"/>
            <a:t>Pasientmedvirkning </a:t>
          </a:r>
        </a:p>
        <a:p>
          <a:r>
            <a:rPr lang="nb-NO" sz="2000" b="1" dirty="0" smtClean="0"/>
            <a:t>og </a:t>
          </a:r>
        </a:p>
        <a:p>
          <a:r>
            <a:rPr lang="nb-NO" sz="2000" b="1" dirty="0" smtClean="0"/>
            <a:t>helsekommunikasjon </a:t>
          </a:r>
          <a:endParaRPr lang="nb-NO" sz="2000" b="1" dirty="0"/>
        </a:p>
      </dgm:t>
    </dgm:pt>
    <dgm:pt modelId="{D75434C5-B3D1-4659-9785-C73451EF7DBD}" type="parTrans" cxnId="{D490CF2B-E206-4B27-BB8F-6CD7B24828B0}">
      <dgm:prSet/>
      <dgm:spPr/>
      <dgm:t>
        <a:bodyPr/>
        <a:lstStyle/>
        <a:p>
          <a:endParaRPr lang="nb-NO"/>
        </a:p>
      </dgm:t>
    </dgm:pt>
    <dgm:pt modelId="{1F3A603D-EF32-4B66-91EE-9426E1E62E2B}" type="sibTrans" cxnId="{D490CF2B-E206-4B27-BB8F-6CD7B24828B0}">
      <dgm:prSet/>
      <dgm:spPr/>
      <dgm:t>
        <a:bodyPr/>
        <a:lstStyle/>
        <a:p>
          <a:endParaRPr lang="nb-NO"/>
        </a:p>
      </dgm:t>
    </dgm:pt>
    <dgm:pt modelId="{D6F65AE3-D8C9-48A5-9F5F-DCEAA02E889F}">
      <dgm:prSet phldrT="[Tekst]"/>
      <dgm:spPr/>
      <dgm:t>
        <a:bodyPr/>
        <a:lstStyle/>
        <a:p>
          <a:r>
            <a:rPr lang="nb-NO" b="1" dirty="0" smtClean="0"/>
            <a:t>Informasjon</a:t>
          </a:r>
        </a:p>
        <a:p>
          <a:r>
            <a:rPr lang="nb-NO" b="0" dirty="0" smtClean="0"/>
            <a:t>Gir du pasientene tilstrekkelig informasjon på en forståelig måte?</a:t>
          </a:r>
          <a:endParaRPr lang="nb-NO" b="0" dirty="0"/>
        </a:p>
      </dgm:t>
    </dgm:pt>
    <dgm:pt modelId="{80D7A3CB-0DDE-49B3-B7A7-FCFFA251DAC4}" type="parTrans" cxnId="{6C5E1F27-0FC1-4029-A35B-CA4F1A76AC11}">
      <dgm:prSet/>
      <dgm:spPr/>
      <dgm:t>
        <a:bodyPr/>
        <a:lstStyle/>
        <a:p>
          <a:endParaRPr lang="nb-NO"/>
        </a:p>
      </dgm:t>
    </dgm:pt>
    <dgm:pt modelId="{E400D45B-FBFA-4649-AE67-E46C059FC08A}" type="sibTrans" cxnId="{6C5E1F27-0FC1-4029-A35B-CA4F1A76AC11}">
      <dgm:prSet/>
      <dgm:spPr/>
      <dgm:t>
        <a:bodyPr/>
        <a:lstStyle/>
        <a:p>
          <a:endParaRPr lang="nb-NO"/>
        </a:p>
      </dgm:t>
    </dgm:pt>
    <dgm:pt modelId="{E748B063-A017-4AEE-8F61-5969FC3F96FA}">
      <dgm:prSet phldrT="[Tekst]"/>
      <dgm:spPr/>
      <dgm:t>
        <a:bodyPr/>
        <a:lstStyle/>
        <a:p>
          <a:r>
            <a:rPr lang="nb-NO" b="1" dirty="0" smtClean="0"/>
            <a:t>Samvalg</a:t>
          </a:r>
        </a:p>
        <a:p>
          <a:r>
            <a:rPr lang="nb-NO" b="0" dirty="0" smtClean="0"/>
            <a:t>Involverer du pasientene i avgjørelser om behandling? </a:t>
          </a:r>
          <a:endParaRPr lang="nb-NO" b="0" dirty="0"/>
        </a:p>
      </dgm:t>
    </dgm:pt>
    <dgm:pt modelId="{2F9100C2-580C-4742-94D7-4A55BAEB31C4}" type="parTrans" cxnId="{2AE19270-CD1F-4324-BF09-FA6A0FB38BD9}">
      <dgm:prSet/>
      <dgm:spPr/>
      <dgm:t>
        <a:bodyPr/>
        <a:lstStyle/>
        <a:p>
          <a:endParaRPr lang="nb-NO"/>
        </a:p>
      </dgm:t>
    </dgm:pt>
    <dgm:pt modelId="{AA8B70D8-BAE5-472D-87D2-DBE7400AD638}" type="sibTrans" cxnId="{2AE19270-CD1F-4324-BF09-FA6A0FB38BD9}">
      <dgm:prSet/>
      <dgm:spPr/>
      <dgm:t>
        <a:bodyPr/>
        <a:lstStyle/>
        <a:p>
          <a:endParaRPr lang="nb-NO"/>
        </a:p>
      </dgm:t>
    </dgm:pt>
    <dgm:pt modelId="{2204BA4A-2FB9-497A-9B74-43BD1AD576B1}">
      <dgm:prSet phldrT="[Tekst]"/>
      <dgm:spPr/>
      <dgm:t>
        <a:bodyPr/>
        <a:lstStyle/>
        <a:p>
          <a:r>
            <a:rPr lang="nb-NO" b="1" dirty="0" smtClean="0"/>
            <a:t>Kommunikasjon</a:t>
          </a:r>
        </a:p>
        <a:p>
          <a:r>
            <a:rPr lang="nb-NO" b="0" dirty="0" smtClean="0"/>
            <a:t>Snakker du til pasientene slik at de forstår deg?</a:t>
          </a:r>
          <a:endParaRPr lang="nb-NO" b="0" dirty="0"/>
        </a:p>
      </dgm:t>
    </dgm:pt>
    <dgm:pt modelId="{DAC089C7-E2E8-4F73-B291-1E1877D4F10E}" type="sibTrans" cxnId="{7F64B1A4-3F2C-4324-812A-111826F4305B}">
      <dgm:prSet/>
      <dgm:spPr/>
      <dgm:t>
        <a:bodyPr/>
        <a:lstStyle/>
        <a:p>
          <a:endParaRPr lang="nb-NO"/>
        </a:p>
      </dgm:t>
    </dgm:pt>
    <dgm:pt modelId="{7D7B0255-1C34-4A6C-8EBD-599F27FD8AC7}" type="parTrans" cxnId="{7F64B1A4-3F2C-4324-812A-111826F4305B}">
      <dgm:prSet/>
      <dgm:spPr/>
      <dgm:t>
        <a:bodyPr/>
        <a:lstStyle/>
        <a:p>
          <a:endParaRPr lang="nb-NO"/>
        </a:p>
      </dgm:t>
    </dgm:pt>
    <dgm:pt modelId="{D4CA90BE-DD33-4B9E-9CD5-BCD6EED97124}">
      <dgm:prSet/>
      <dgm:spPr/>
      <dgm:t>
        <a:bodyPr/>
        <a:lstStyle/>
        <a:p>
          <a:r>
            <a:rPr lang="nb-NO" b="1" dirty="0" smtClean="0"/>
            <a:t>Pasient- og pårørende opplæring </a:t>
          </a:r>
        </a:p>
        <a:p>
          <a:r>
            <a:rPr lang="nb-NO" b="0" dirty="0" smtClean="0"/>
            <a:t>Tilbyr du opplæring tilpasset pasientenes situasjon?</a:t>
          </a:r>
          <a:endParaRPr lang="nb-NO" b="0" dirty="0"/>
        </a:p>
      </dgm:t>
    </dgm:pt>
    <dgm:pt modelId="{1724FDA3-06E1-4E2F-BCD1-A7504B0841C8}" type="parTrans" cxnId="{F51E5CDE-3216-4711-9576-6EFE5D9DA543}">
      <dgm:prSet/>
      <dgm:spPr/>
      <dgm:t>
        <a:bodyPr/>
        <a:lstStyle/>
        <a:p>
          <a:endParaRPr lang="nb-NO"/>
        </a:p>
      </dgm:t>
    </dgm:pt>
    <dgm:pt modelId="{74D226F0-683B-4B95-AF12-3B6164FAE1CA}" type="sibTrans" cxnId="{F51E5CDE-3216-4711-9576-6EFE5D9DA543}">
      <dgm:prSet/>
      <dgm:spPr/>
      <dgm:t>
        <a:bodyPr/>
        <a:lstStyle/>
        <a:p>
          <a:endParaRPr lang="nb-NO"/>
        </a:p>
      </dgm:t>
    </dgm:pt>
    <dgm:pt modelId="{2B7AB229-53C3-4D35-A721-B2306D8E5570}" type="pres">
      <dgm:prSet presAssocID="{8CC1A0F8-AA5C-400A-AA3A-CC8999BF8B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56B2CE67-FF66-49D2-832F-58D28555DBE7}" type="pres">
      <dgm:prSet presAssocID="{AE60D04D-469E-4AD4-B319-DC8CDE088C91}" presName="hierRoot1" presStyleCnt="0">
        <dgm:presLayoutVars>
          <dgm:hierBranch val="init"/>
        </dgm:presLayoutVars>
      </dgm:prSet>
      <dgm:spPr/>
    </dgm:pt>
    <dgm:pt modelId="{94C7FF68-1809-4F9B-A242-BEADC81A2B43}" type="pres">
      <dgm:prSet presAssocID="{AE60D04D-469E-4AD4-B319-DC8CDE088C91}" presName="rootComposite1" presStyleCnt="0"/>
      <dgm:spPr/>
    </dgm:pt>
    <dgm:pt modelId="{B3631335-011D-4348-8DC8-359764CFD14A}" type="pres">
      <dgm:prSet presAssocID="{AE60D04D-469E-4AD4-B319-DC8CDE088C91}" presName="rootText1" presStyleLbl="node0" presStyleIdx="0" presStyleCnt="1" custScaleX="16854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D76E938-70D1-4331-B967-716FC6E3CA86}" type="pres">
      <dgm:prSet presAssocID="{AE60D04D-469E-4AD4-B319-DC8CDE088C91}" presName="rootConnector1" presStyleLbl="node1" presStyleIdx="0" presStyleCnt="0"/>
      <dgm:spPr/>
      <dgm:t>
        <a:bodyPr/>
        <a:lstStyle/>
        <a:p>
          <a:endParaRPr lang="nb-NO"/>
        </a:p>
      </dgm:t>
    </dgm:pt>
    <dgm:pt modelId="{6D7A223D-7630-4C32-8B4B-D271A9B64D2F}" type="pres">
      <dgm:prSet presAssocID="{AE60D04D-469E-4AD4-B319-DC8CDE088C91}" presName="hierChild2" presStyleCnt="0"/>
      <dgm:spPr/>
    </dgm:pt>
    <dgm:pt modelId="{A0F1AEC9-731A-47D0-B82E-8255C7FB1CD6}" type="pres">
      <dgm:prSet presAssocID="{7D7B0255-1C34-4A6C-8EBD-599F27FD8AC7}" presName="Name37" presStyleLbl="parChTrans1D2" presStyleIdx="0" presStyleCnt="4"/>
      <dgm:spPr/>
      <dgm:t>
        <a:bodyPr/>
        <a:lstStyle/>
        <a:p>
          <a:endParaRPr lang="nb-NO"/>
        </a:p>
      </dgm:t>
    </dgm:pt>
    <dgm:pt modelId="{8A26760F-FF30-4F6F-8810-9A36E72A132A}" type="pres">
      <dgm:prSet presAssocID="{2204BA4A-2FB9-497A-9B74-43BD1AD576B1}" presName="hierRoot2" presStyleCnt="0">
        <dgm:presLayoutVars>
          <dgm:hierBranch val="init"/>
        </dgm:presLayoutVars>
      </dgm:prSet>
      <dgm:spPr/>
    </dgm:pt>
    <dgm:pt modelId="{01400DF4-2E0D-4814-B590-3F05389F7F82}" type="pres">
      <dgm:prSet presAssocID="{2204BA4A-2FB9-497A-9B74-43BD1AD576B1}" presName="rootComposite" presStyleCnt="0"/>
      <dgm:spPr/>
    </dgm:pt>
    <dgm:pt modelId="{AB8146CE-2C5E-44BF-BF99-DD5A47705515}" type="pres">
      <dgm:prSet presAssocID="{2204BA4A-2FB9-497A-9B74-43BD1AD576B1}" presName="rootText" presStyleLbl="node2" presStyleIdx="0" presStyleCnt="4" custLinFactNeighborX="-7768" custLinFactNeighborY="-88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14524B-D457-413B-9499-C8BA59061227}" type="pres">
      <dgm:prSet presAssocID="{2204BA4A-2FB9-497A-9B74-43BD1AD576B1}" presName="rootConnector" presStyleLbl="node2" presStyleIdx="0" presStyleCnt="4"/>
      <dgm:spPr/>
      <dgm:t>
        <a:bodyPr/>
        <a:lstStyle/>
        <a:p>
          <a:endParaRPr lang="nb-NO"/>
        </a:p>
      </dgm:t>
    </dgm:pt>
    <dgm:pt modelId="{998D3E8B-F908-4A31-932E-0DA25BA15947}" type="pres">
      <dgm:prSet presAssocID="{2204BA4A-2FB9-497A-9B74-43BD1AD576B1}" presName="hierChild4" presStyleCnt="0"/>
      <dgm:spPr/>
    </dgm:pt>
    <dgm:pt modelId="{3C8E64EB-9874-412C-B3BF-38246E40D427}" type="pres">
      <dgm:prSet presAssocID="{2204BA4A-2FB9-497A-9B74-43BD1AD576B1}" presName="hierChild5" presStyleCnt="0"/>
      <dgm:spPr/>
    </dgm:pt>
    <dgm:pt modelId="{32B313EB-90F3-4DF6-99F5-A141D3CB33A3}" type="pres">
      <dgm:prSet presAssocID="{80D7A3CB-0DDE-49B3-B7A7-FCFFA251DAC4}" presName="Name37" presStyleLbl="parChTrans1D2" presStyleIdx="1" presStyleCnt="4"/>
      <dgm:spPr/>
      <dgm:t>
        <a:bodyPr/>
        <a:lstStyle/>
        <a:p>
          <a:endParaRPr lang="nb-NO"/>
        </a:p>
      </dgm:t>
    </dgm:pt>
    <dgm:pt modelId="{D6494113-B12F-4ABD-9ED8-1982C08210D1}" type="pres">
      <dgm:prSet presAssocID="{D6F65AE3-D8C9-48A5-9F5F-DCEAA02E889F}" presName="hierRoot2" presStyleCnt="0">
        <dgm:presLayoutVars>
          <dgm:hierBranch val="init"/>
        </dgm:presLayoutVars>
      </dgm:prSet>
      <dgm:spPr/>
    </dgm:pt>
    <dgm:pt modelId="{0E66C22F-5E25-46E7-9E2F-14380B596DE2}" type="pres">
      <dgm:prSet presAssocID="{D6F65AE3-D8C9-48A5-9F5F-DCEAA02E889F}" presName="rootComposite" presStyleCnt="0"/>
      <dgm:spPr/>
    </dgm:pt>
    <dgm:pt modelId="{6F913B2E-BD7A-426B-B825-B9518F67CE5D}" type="pres">
      <dgm:prSet presAssocID="{D6F65AE3-D8C9-48A5-9F5F-DCEAA02E889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373666D-2C35-4F98-8B2C-535A940971E1}" type="pres">
      <dgm:prSet presAssocID="{D6F65AE3-D8C9-48A5-9F5F-DCEAA02E889F}" presName="rootConnector" presStyleLbl="node2" presStyleIdx="1" presStyleCnt="4"/>
      <dgm:spPr/>
      <dgm:t>
        <a:bodyPr/>
        <a:lstStyle/>
        <a:p>
          <a:endParaRPr lang="nb-NO"/>
        </a:p>
      </dgm:t>
    </dgm:pt>
    <dgm:pt modelId="{06F1CE89-FB23-48A3-B77D-C67C214DCB02}" type="pres">
      <dgm:prSet presAssocID="{D6F65AE3-D8C9-48A5-9F5F-DCEAA02E889F}" presName="hierChild4" presStyleCnt="0"/>
      <dgm:spPr/>
    </dgm:pt>
    <dgm:pt modelId="{B6538ABE-4943-418F-BEF1-B937A29B1232}" type="pres">
      <dgm:prSet presAssocID="{D6F65AE3-D8C9-48A5-9F5F-DCEAA02E889F}" presName="hierChild5" presStyleCnt="0"/>
      <dgm:spPr/>
    </dgm:pt>
    <dgm:pt modelId="{8C97B7BC-4BFA-44A3-82D0-4A3F29B0AD8E}" type="pres">
      <dgm:prSet presAssocID="{2F9100C2-580C-4742-94D7-4A55BAEB31C4}" presName="Name37" presStyleLbl="parChTrans1D2" presStyleIdx="2" presStyleCnt="4"/>
      <dgm:spPr/>
      <dgm:t>
        <a:bodyPr/>
        <a:lstStyle/>
        <a:p>
          <a:endParaRPr lang="nb-NO"/>
        </a:p>
      </dgm:t>
    </dgm:pt>
    <dgm:pt modelId="{B3AFC3AA-334E-4932-B3FA-DC1D091D194E}" type="pres">
      <dgm:prSet presAssocID="{E748B063-A017-4AEE-8F61-5969FC3F96FA}" presName="hierRoot2" presStyleCnt="0">
        <dgm:presLayoutVars>
          <dgm:hierBranch val="init"/>
        </dgm:presLayoutVars>
      </dgm:prSet>
      <dgm:spPr/>
    </dgm:pt>
    <dgm:pt modelId="{8F0EE832-A95D-4F0F-9E2E-08C253D7AE4B}" type="pres">
      <dgm:prSet presAssocID="{E748B063-A017-4AEE-8F61-5969FC3F96FA}" presName="rootComposite" presStyleCnt="0"/>
      <dgm:spPr/>
    </dgm:pt>
    <dgm:pt modelId="{CFDE14A1-8445-45AE-93D0-CC79D0116F8B}" type="pres">
      <dgm:prSet presAssocID="{E748B063-A017-4AEE-8F61-5969FC3F96F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AC70DB8-FBF5-4AFD-AF49-402D04E46A14}" type="pres">
      <dgm:prSet presAssocID="{E748B063-A017-4AEE-8F61-5969FC3F96FA}" presName="rootConnector" presStyleLbl="node2" presStyleIdx="2" presStyleCnt="4"/>
      <dgm:spPr/>
      <dgm:t>
        <a:bodyPr/>
        <a:lstStyle/>
        <a:p>
          <a:endParaRPr lang="nb-NO"/>
        </a:p>
      </dgm:t>
    </dgm:pt>
    <dgm:pt modelId="{3726EAA3-6F5A-4BDE-9EDC-31169963BA87}" type="pres">
      <dgm:prSet presAssocID="{E748B063-A017-4AEE-8F61-5969FC3F96FA}" presName="hierChild4" presStyleCnt="0"/>
      <dgm:spPr/>
    </dgm:pt>
    <dgm:pt modelId="{48A7EF33-C894-40BC-9F9C-91486DF4ADBC}" type="pres">
      <dgm:prSet presAssocID="{E748B063-A017-4AEE-8F61-5969FC3F96FA}" presName="hierChild5" presStyleCnt="0"/>
      <dgm:spPr/>
    </dgm:pt>
    <dgm:pt modelId="{723101E2-FB95-4E0F-A1C0-F0E3F702CFB0}" type="pres">
      <dgm:prSet presAssocID="{1724FDA3-06E1-4E2F-BCD1-A7504B0841C8}" presName="Name37" presStyleLbl="parChTrans1D2" presStyleIdx="3" presStyleCnt="4"/>
      <dgm:spPr/>
      <dgm:t>
        <a:bodyPr/>
        <a:lstStyle/>
        <a:p>
          <a:endParaRPr lang="nb-NO"/>
        </a:p>
      </dgm:t>
    </dgm:pt>
    <dgm:pt modelId="{3B41F44C-BE91-4ABC-B2C4-6FC2D872C723}" type="pres">
      <dgm:prSet presAssocID="{D4CA90BE-DD33-4B9E-9CD5-BCD6EED97124}" presName="hierRoot2" presStyleCnt="0">
        <dgm:presLayoutVars>
          <dgm:hierBranch val="init"/>
        </dgm:presLayoutVars>
      </dgm:prSet>
      <dgm:spPr/>
    </dgm:pt>
    <dgm:pt modelId="{CB2D1633-B805-44D1-BA95-BDEBE1458A04}" type="pres">
      <dgm:prSet presAssocID="{D4CA90BE-DD33-4B9E-9CD5-BCD6EED97124}" presName="rootComposite" presStyleCnt="0"/>
      <dgm:spPr/>
    </dgm:pt>
    <dgm:pt modelId="{900F77B0-C55F-4C88-965E-A450D7C9138B}" type="pres">
      <dgm:prSet presAssocID="{D4CA90BE-DD33-4B9E-9CD5-BCD6EED9712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E57991A-FADD-4336-8E0B-2F4036BDD0F8}" type="pres">
      <dgm:prSet presAssocID="{D4CA90BE-DD33-4B9E-9CD5-BCD6EED97124}" presName="rootConnector" presStyleLbl="node2" presStyleIdx="3" presStyleCnt="4"/>
      <dgm:spPr/>
      <dgm:t>
        <a:bodyPr/>
        <a:lstStyle/>
        <a:p>
          <a:endParaRPr lang="nb-NO"/>
        </a:p>
      </dgm:t>
    </dgm:pt>
    <dgm:pt modelId="{221B4ACD-BBB8-48E9-A8EC-129AA9AA6B3E}" type="pres">
      <dgm:prSet presAssocID="{D4CA90BE-DD33-4B9E-9CD5-BCD6EED97124}" presName="hierChild4" presStyleCnt="0"/>
      <dgm:spPr/>
    </dgm:pt>
    <dgm:pt modelId="{56B41332-5A63-4E33-BE82-A417E7CAE844}" type="pres">
      <dgm:prSet presAssocID="{D4CA90BE-DD33-4B9E-9CD5-BCD6EED97124}" presName="hierChild5" presStyleCnt="0"/>
      <dgm:spPr/>
    </dgm:pt>
    <dgm:pt modelId="{09380CB5-C924-4B2E-89C3-18425925C7A9}" type="pres">
      <dgm:prSet presAssocID="{AE60D04D-469E-4AD4-B319-DC8CDE088C91}" presName="hierChild3" presStyleCnt="0"/>
      <dgm:spPr/>
    </dgm:pt>
  </dgm:ptLst>
  <dgm:cxnLst>
    <dgm:cxn modelId="{6FA3D0B3-661F-4FDF-BCCF-ED3BC4E242FA}" type="presOf" srcId="{2F9100C2-580C-4742-94D7-4A55BAEB31C4}" destId="{8C97B7BC-4BFA-44A3-82D0-4A3F29B0AD8E}" srcOrd="0" destOrd="0" presId="urn:microsoft.com/office/officeart/2005/8/layout/orgChart1"/>
    <dgm:cxn modelId="{3438024D-EAEA-4DD4-BD75-68C09B16289D}" type="presOf" srcId="{AE60D04D-469E-4AD4-B319-DC8CDE088C91}" destId="{3D76E938-70D1-4331-B967-716FC6E3CA86}" srcOrd="1" destOrd="0" presId="urn:microsoft.com/office/officeart/2005/8/layout/orgChart1"/>
    <dgm:cxn modelId="{64AA0321-D7A1-4992-9A85-CD28A985DBB2}" type="presOf" srcId="{D4CA90BE-DD33-4B9E-9CD5-BCD6EED97124}" destId="{6E57991A-FADD-4336-8E0B-2F4036BDD0F8}" srcOrd="1" destOrd="0" presId="urn:microsoft.com/office/officeart/2005/8/layout/orgChart1"/>
    <dgm:cxn modelId="{D5CC6A1E-EB4A-486A-8623-95925D113649}" type="presOf" srcId="{80D7A3CB-0DDE-49B3-B7A7-FCFFA251DAC4}" destId="{32B313EB-90F3-4DF6-99F5-A141D3CB33A3}" srcOrd="0" destOrd="0" presId="urn:microsoft.com/office/officeart/2005/8/layout/orgChart1"/>
    <dgm:cxn modelId="{D490CF2B-E206-4B27-BB8F-6CD7B24828B0}" srcId="{8CC1A0F8-AA5C-400A-AA3A-CC8999BF8BA4}" destId="{AE60D04D-469E-4AD4-B319-DC8CDE088C91}" srcOrd="0" destOrd="0" parTransId="{D75434C5-B3D1-4659-9785-C73451EF7DBD}" sibTransId="{1F3A603D-EF32-4B66-91EE-9426E1E62E2B}"/>
    <dgm:cxn modelId="{CC214BC5-00E1-4BA5-9D71-AE55483E3D36}" type="presOf" srcId="{D4CA90BE-DD33-4B9E-9CD5-BCD6EED97124}" destId="{900F77B0-C55F-4C88-965E-A450D7C9138B}" srcOrd="0" destOrd="0" presId="urn:microsoft.com/office/officeart/2005/8/layout/orgChart1"/>
    <dgm:cxn modelId="{F51E5CDE-3216-4711-9576-6EFE5D9DA543}" srcId="{AE60D04D-469E-4AD4-B319-DC8CDE088C91}" destId="{D4CA90BE-DD33-4B9E-9CD5-BCD6EED97124}" srcOrd="3" destOrd="0" parTransId="{1724FDA3-06E1-4E2F-BCD1-A7504B0841C8}" sibTransId="{74D226F0-683B-4B95-AF12-3B6164FAE1CA}"/>
    <dgm:cxn modelId="{D4E2CFE4-EDC3-47AC-9A13-1BE5004135A9}" type="presOf" srcId="{D6F65AE3-D8C9-48A5-9F5F-DCEAA02E889F}" destId="{6F913B2E-BD7A-426B-B825-B9518F67CE5D}" srcOrd="0" destOrd="0" presId="urn:microsoft.com/office/officeart/2005/8/layout/orgChart1"/>
    <dgm:cxn modelId="{FE7143FB-A998-410E-BAEC-F7C38BDB8CAA}" type="presOf" srcId="{1724FDA3-06E1-4E2F-BCD1-A7504B0841C8}" destId="{723101E2-FB95-4E0F-A1C0-F0E3F702CFB0}" srcOrd="0" destOrd="0" presId="urn:microsoft.com/office/officeart/2005/8/layout/orgChart1"/>
    <dgm:cxn modelId="{7F64B1A4-3F2C-4324-812A-111826F4305B}" srcId="{AE60D04D-469E-4AD4-B319-DC8CDE088C91}" destId="{2204BA4A-2FB9-497A-9B74-43BD1AD576B1}" srcOrd="0" destOrd="0" parTransId="{7D7B0255-1C34-4A6C-8EBD-599F27FD8AC7}" sibTransId="{DAC089C7-E2E8-4F73-B291-1E1877D4F10E}"/>
    <dgm:cxn modelId="{9714A329-6D4C-4BAB-8D7A-D0A8386EA232}" type="presOf" srcId="{2204BA4A-2FB9-497A-9B74-43BD1AD576B1}" destId="{AB8146CE-2C5E-44BF-BF99-DD5A47705515}" srcOrd="0" destOrd="0" presId="urn:microsoft.com/office/officeart/2005/8/layout/orgChart1"/>
    <dgm:cxn modelId="{15701BA1-F7CB-4700-8A7D-426595D39882}" type="presOf" srcId="{D6F65AE3-D8C9-48A5-9F5F-DCEAA02E889F}" destId="{F373666D-2C35-4F98-8B2C-535A940971E1}" srcOrd="1" destOrd="0" presId="urn:microsoft.com/office/officeart/2005/8/layout/orgChart1"/>
    <dgm:cxn modelId="{6C5E1F27-0FC1-4029-A35B-CA4F1A76AC11}" srcId="{AE60D04D-469E-4AD4-B319-DC8CDE088C91}" destId="{D6F65AE3-D8C9-48A5-9F5F-DCEAA02E889F}" srcOrd="1" destOrd="0" parTransId="{80D7A3CB-0DDE-49B3-B7A7-FCFFA251DAC4}" sibTransId="{E400D45B-FBFA-4649-AE67-E46C059FC08A}"/>
    <dgm:cxn modelId="{EADC1E89-88C0-493E-B8D9-320F01A2661F}" type="presOf" srcId="{E748B063-A017-4AEE-8F61-5969FC3F96FA}" destId="{CFDE14A1-8445-45AE-93D0-CC79D0116F8B}" srcOrd="0" destOrd="0" presId="urn:microsoft.com/office/officeart/2005/8/layout/orgChart1"/>
    <dgm:cxn modelId="{2AE19270-CD1F-4324-BF09-FA6A0FB38BD9}" srcId="{AE60D04D-469E-4AD4-B319-DC8CDE088C91}" destId="{E748B063-A017-4AEE-8F61-5969FC3F96FA}" srcOrd="2" destOrd="0" parTransId="{2F9100C2-580C-4742-94D7-4A55BAEB31C4}" sibTransId="{AA8B70D8-BAE5-472D-87D2-DBE7400AD638}"/>
    <dgm:cxn modelId="{F20ED68C-49D0-4C97-9043-FB8181106352}" type="presOf" srcId="{AE60D04D-469E-4AD4-B319-DC8CDE088C91}" destId="{B3631335-011D-4348-8DC8-359764CFD14A}" srcOrd="0" destOrd="0" presId="urn:microsoft.com/office/officeart/2005/8/layout/orgChart1"/>
    <dgm:cxn modelId="{6FEDC84E-2F60-4A45-B1B7-AD7EA21015A4}" type="presOf" srcId="{8CC1A0F8-AA5C-400A-AA3A-CC8999BF8BA4}" destId="{2B7AB229-53C3-4D35-A721-B2306D8E5570}" srcOrd="0" destOrd="0" presId="urn:microsoft.com/office/officeart/2005/8/layout/orgChart1"/>
    <dgm:cxn modelId="{584D956E-C5C2-45E0-9CED-75D6EE8D624A}" type="presOf" srcId="{2204BA4A-2FB9-497A-9B74-43BD1AD576B1}" destId="{8014524B-D457-413B-9499-C8BA59061227}" srcOrd="1" destOrd="0" presId="urn:microsoft.com/office/officeart/2005/8/layout/orgChart1"/>
    <dgm:cxn modelId="{DC70B6A1-F6B4-4D98-B0EC-4EF785761D81}" type="presOf" srcId="{E748B063-A017-4AEE-8F61-5969FC3F96FA}" destId="{5AC70DB8-FBF5-4AFD-AF49-402D04E46A14}" srcOrd="1" destOrd="0" presId="urn:microsoft.com/office/officeart/2005/8/layout/orgChart1"/>
    <dgm:cxn modelId="{10FDD629-59D6-42DF-AA53-26ABCE9BB78B}" type="presOf" srcId="{7D7B0255-1C34-4A6C-8EBD-599F27FD8AC7}" destId="{A0F1AEC9-731A-47D0-B82E-8255C7FB1CD6}" srcOrd="0" destOrd="0" presId="urn:microsoft.com/office/officeart/2005/8/layout/orgChart1"/>
    <dgm:cxn modelId="{2478A3AC-2FB2-4B4F-85B8-6D0BB261A86F}" type="presParOf" srcId="{2B7AB229-53C3-4D35-A721-B2306D8E5570}" destId="{56B2CE67-FF66-49D2-832F-58D28555DBE7}" srcOrd="0" destOrd="0" presId="urn:microsoft.com/office/officeart/2005/8/layout/orgChart1"/>
    <dgm:cxn modelId="{840858A3-D82C-47FF-A45F-D6851BAF78DD}" type="presParOf" srcId="{56B2CE67-FF66-49D2-832F-58D28555DBE7}" destId="{94C7FF68-1809-4F9B-A242-BEADC81A2B43}" srcOrd="0" destOrd="0" presId="urn:microsoft.com/office/officeart/2005/8/layout/orgChart1"/>
    <dgm:cxn modelId="{55629CBA-DDA9-44B7-9AD0-F2B58562BE29}" type="presParOf" srcId="{94C7FF68-1809-4F9B-A242-BEADC81A2B43}" destId="{B3631335-011D-4348-8DC8-359764CFD14A}" srcOrd="0" destOrd="0" presId="urn:microsoft.com/office/officeart/2005/8/layout/orgChart1"/>
    <dgm:cxn modelId="{49B75700-18C8-43E4-B87B-2C52C8B7B245}" type="presParOf" srcId="{94C7FF68-1809-4F9B-A242-BEADC81A2B43}" destId="{3D76E938-70D1-4331-B967-716FC6E3CA86}" srcOrd="1" destOrd="0" presId="urn:microsoft.com/office/officeart/2005/8/layout/orgChart1"/>
    <dgm:cxn modelId="{95AFE3AE-ACBD-4353-BCCD-2F895652623C}" type="presParOf" srcId="{56B2CE67-FF66-49D2-832F-58D28555DBE7}" destId="{6D7A223D-7630-4C32-8B4B-D271A9B64D2F}" srcOrd="1" destOrd="0" presId="urn:microsoft.com/office/officeart/2005/8/layout/orgChart1"/>
    <dgm:cxn modelId="{0A37D081-283D-4166-A151-B5FA8E1C8F2C}" type="presParOf" srcId="{6D7A223D-7630-4C32-8B4B-D271A9B64D2F}" destId="{A0F1AEC9-731A-47D0-B82E-8255C7FB1CD6}" srcOrd="0" destOrd="0" presId="urn:microsoft.com/office/officeart/2005/8/layout/orgChart1"/>
    <dgm:cxn modelId="{FAAC794B-666C-4823-B59F-303DDF29C969}" type="presParOf" srcId="{6D7A223D-7630-4C32-8B4B-D271A9B64D2F}" destId="{8A26760F-FF30-4F6F-8810-9A36E72A132A}" srcOrd="1" destOrd="0" presId="urn:microsoft.com/office/officeart/2005/8/layout/orgChart1"/>
    <dgm:cxn modelId="{905427D6-1076-483A-8DCF-3AC813A2CA36}" type="presParOf" srcId="{8A26760F-FF30-4F6F-8810-9A36E72A132A}" destId="{01400DF4-2E0D-4814-B590-3F05389F7F82}" srcOrd="0" destOrd="0" presId="urn:microsoft.com/office/officeart/2005/8/layout/orgChart1"/>
    <dgm:cxn modelId="{8DAF1412-B56F-4785-AB3A-6CD2B79610C5}" type="presParOf" srcId="{01400DF4-2E0D-4814-B590-3F05389F7F82}" destId="{AB8146CE-2C5E-44BF-BF99-DD5A47705515}" srcOrd="0" destOrd="0" presId="urn:microsoft.com/office/officeart/2005/8/layout/orgChart1"/>
    <dgm:cxn modelId="{2852383B-286B-4C4B-959C-A70E667FE2E8}" type="presParOf" srcId="{01400DF4-2E0D-4814-B590-3F05389F7F82}" destId="{8014524B-D457-413B-9499-C8BA59061227}" srcOrd="1" destOrd="0" presId="urn:microsoft.com/office/officeart/2005/8/layout/orgChart1"/>
    <dgm:cxn modelId="{03BCFF70-4A60-477F-A294-B508B09BF738}" type="presParOf" srcId="{8A26760F-FF30-4F6F-8810-9A36E72A132A}" destId="{998D3E8B-F908-4A31-932E-0DA25BA15947}" srcOrd="1" destOrd="0" presId="urn:microsoft.com/office/officeart/2005/8/layout/orgChart1"/>
    <dgm:cxn modelId="{B85B0760-2E42-4FF4-9DBB-951B617B3FE0}" type="presParOf" srcId="{8A26760F-FF30-4F6F-8810-9A36E72A132A}" destId="{3C8E64EB-9874-412C-B3BF-38246E40D427}" srcOrd="2" destOrd="0" presId="urn:microsoft.com/office/officeart/2005/8/layout/orgChart1"/>
    <dgm:cxn modelId="{4EE56DAF-3A21-4979-AEF5-AFCF19B533F7}" type="presParOf" srcId="{6D7A223D-7630-4C32-8B4B-D271A9B64D2F}" destId="{32B313EB-90F3-4DF6-99F5-A141D3CB33A3}" srcOrd="2" destOrd="0" presId="urn:microsoft.com/office/officeart/2005/8/layout/orgChart1"/>
    <dgm:cxn modelId="{841421AA-FFB6-4310-88CE-43D2155CDA40}" type="presParOf" srcId="{6D7A223D-7630-4C32-8B4B-D271A9B64D2F}" destId="{D6494113-B12F-4ABD-9ED8-1982C08210D1}" srcOrd="3" destOrd="0" presId="urn:microsoft.com/office/officeart/2005/8/layout/orgChart1"/>
    <dgm:cxn modelId="{BE304CC9-6CD2-46EF-8EBF-596F52BEECEF}" type="presParOf" srcId="{D6494113-B12F-4ABD-9ED8-1982C08210D1}" destId="{0E66C22F-5E25-46E7-9E2F-14380B596DE2}" srcOrd="0" destOrd="0" presId="urn:microsoft.com/office/officeart/2005/8/layout/orgChart1"/>
    <dgm:cxn modelId="{0DA3EA59-9FD6-4DBB-8FA4-0B215418888B}" type="presParOf" srcId="{0E66C22F-5E25-46E7-9E2F-14380B596DE2}" destId="{6F913B2E-BD7A-426B-B825-B9518F67CE5D}" srcOrd="0" destOrd="0" presId="urn:microsoft.com/office/officeart/2005/8/layout/orgChart1"/>
    <dgm:cxn modelId="{C8F1161D-2D53-4D7D-BA1D-E0D424C84DB1}" type="presParOf" srcId="{0E66C22F-5E25-46E7-9E2F-14380B596DE2}" destId="{F373666D-2C35-4F98-8B2C-535A940971E1}" srcOrd="1" destOrd="0" presId="urn:microsoft.com/office/officeart/2005/8/layout/orgChart1"/>
    <dgm:cxn modelId="{569B480A-19A9-439E-B949-62E73D7E6C89}" type="presParOf" srcId="{D6494113-B12F-4ABD-9ED8-1982C08210D1}" destId="{06F1CE89-FB23-48A3-B77D-C67C214DCB02}" srcOrd="1" destOrd="0" presId="urn:microsoft.com/office/officeart/2005/8/layout/orgChart1"/>
    <dgm:cxn modelId="{B8FFDAFD-CDD4-4241-8DB3-72BA4E204DC1}" type="presParOf" srcId="{D6494113-B12F-4ABD-9ED8-1982C08210D1}" destId="{B6538ABE-4943-418F-BEF1-B937A29B1232}" srcOrd="2" destOrd="0" presId="urn:microsoft.com/office/officeart/2005/8/layout/orgChart1"/>
    <dgm:cxn modelId="{140AC617-3393-4354-BC74-9C9EFB33E376}" type="presParOf" srcId="{6D7A223D-7630-4C32-8B4B-D271A9B64D2F}" destId="{8C97B7BC-4BFA-44A3-82D0-4A3F29B0AD8E}" srcOrd="4" destOrd="0" presId="urn:microsoft.com/office/officeart/2005/8/layout/orgChart1"/>
    <dgm:cxn modelId="{78E60835-D98F-4A6F-81C6-080DA0AE4BB9}" type="presParOf" srcId="{6D7A223D-7630-4C32-8B4B-D271A9B64D2F}" destId="{B3AFC3AA-334E-4932-B3FA-DC1D091D194E}" srcOrd="5" destOrd="0" presId="urn:microsoft.com/office/officeart/2005/8/layout/orgChart1"/>
    <dgm:cxn modelId="{A271B381-EA92-4C3C-A4EA-268A375F4D3E}" type="presParOf" srcId="{B3AFC3AA-334E-4932-B3FA-DC1D091D194E}" destId="{8F0EE832-A95D-4F0F-9E2E-08C253D7AE4B}" srcOrd="0" destOrd="0" presId="urn:microsoft.com/office/officeart/2005/8/layout/orgChart1"/>
    <dgm:cxn modelId="{E15680C3-FA40-4A3C-BD39-0041A2F02327}" type="presParOf" srcId="{8F0EE832-A95D-4F0F-9E2E-08C253D7AE4B}" destId="{CFDE14A1-8445-45AE-93D0-CC79D0116F8B}" srcOrd="0" destOrd="0" presId="urn:microsoft.com/office/officeart/2005/8/layout/orgChart1"/>
    <dgm:cxn modelId="{F733F993-6EBA-4B91-9CEC-56AF140D76F1}" type="presParOf" srcId="{8F0EE832-A95D-4F0F-9E2E-08C253D7AE4B}" destId="{5AC70DB8-FBF5-4AFD-AF49-402D04E46A14}" srcOrd="1" destOrd="0" presId="urn:microsoft.com/office/officeart/2005/8/layout/orgChart1"/>
    <dgm:cxn modelId="{5BC296E1-6600-41B3-A960-3648B3F84190}" type="presParOf" srcId="{B3AFC3AA-334E-4932-B3FA-DC1D091D194E}" destId="{3726EAA3-6F5A-4BDE-9EDC-31169963BA87}" srcOrd="1" destOrd="0" presId="urn:microsoft.com/office/officeart/2005/8/layout/orgChart1"/>
    <dgm:cxn modelId="{9F218CA0-5349-4285-9931-ADFB53675170}" type="presParOf" srcId="{B3AFC3AA-334E-4932-B3FA-DC1D091D194E}" destId="{48A7EF33-C894-40BC-9F9C-91486DF4ADBC}" srcOrd="2" destOrd="0" presId="urn:microsoft.com/office/officeart/2005/8/layout/orgChart1"/>
    <dgm:cxn modelId="{9A22EBF4-9FF0-44B6-96D3-675C9F9389D5}" type="presParOf" srcId="{6D7A223D-7630-4C32-8B4B-D271A9B64D2F}" destId="{723101E2-FB95-4E0F-A1C0-F0E3F702CFB0}" srcOrd="6" destOrd="0" presId="urn:microsoft.com/office/officeart/2005/8/layout/orgChart1"/>
    <dgm:cxn modelId="{BD983E4B-EF36-4EE4-8B39-B69088855B84}" type="presParOf" srcId="{6D7A223D-7630-4C32-8B4B-D271A9B64D2F}" destId="{3B41F44C-BE91-4ABC-B2C4-6FC2D872C723}" srcOrd="7" destOrd="0" presId="urn:microsoft.com/office/officeart/2005/8/layout/orgChart1"/>
    <dgm:cxn modelId="{B731643C-464D-458D-A338-646B2B24F156}" type="presParOf" srcId="{3B41F44C-BE91-4ABC-B2C4-6FC2D872C723}" destId="{CB2D1633-B805-44D1-BA95-BDEBE1458A04}" srcOrd="0" destOrd="0" presId="urn:microsoft.com/office/officeart/2005/8/layout/orgChart1"/>
    <dgm:cxn modelId="{F74EA039-A36C-4AFF-8177-5B07CF22C03D}" type="presParOf" srcId="{CB2D1633-B805-44D1-BA95-BDEBE1458A04}" destId="{900F77B0-C55F-4C88-965E-A450D7C9138B}" srcOrd="0" destOrd="0" presId="urn:microsoft.com/office/officeart/2005/8/layout/orgChart1"/>
    <dgm:cxn modelId="{B1525341-39B3-4741-B238-D7EE114D3FFB}" type="presParOf" srcId="{CB2D1633-B805-44D1-BA95-BDEBE1458A04}" destId="{6E57991A-FADD-4336-8E0B-2F4036BDD0F8}" srcOrd="1" destOrd="0" presId="urn:microsoft.com/office/officeart/2005/8/layout/orgChart1"/>
    <dgm:cxn modelId="{A5504AD9-087F-4C27-8860-23A536C8DBF8}" type="presParOf" srcId="{3B41F44C-BE91-4ABC-B2C4-6FC2D872C723}" destId="{221B4ACD-BBB8-48E9-A8EC-129AA9AA6B3E}" srcOrd="1" destOrd="0" presId="urn:microsoft.com/office/officeart/2005/8/layout/orgChart1"/>
    <dgm:cxn modelId="{AEA41CE7-CB19-42D2-B8F7-17833DD9153D}" type="presParOf" srcId="{3B41F44C-BE91-4ABC-B2C4-6FC2D872C723}" destId="{56B41332-5A63-4E33-BE82-A417E7CAE844}" srcOrd="2" destOrd="0" presId="urn:microsoft.com/office/officeart/2005/8/layout/orgChart1"/>
    <dgm:cxn modelId="{7027A647-34AF-4661-85E7-E27F34A53835}" type="presParOf" srcId="{56B2CE67-FF66-49D2-832F-58D28555DBE7}" destId="{09380CB5-C924-4B2E-89C3-18425925C7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C1A0F8-AA5C-400A-AA3A-CC8999BF8BA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E60D04D-469E-4AD4-B319-DC8CDE088C91}">
      <dgm:prSet phldrT="[Tekst]" custT="1"/>
      <dgm:spPr/>
      <dgm:t>
        <a:bodyPr/>
        <a:lstStyle/>
        <a:p>
          <a:r>
            <a:rPr lang="nb-NO" sz="2000" b="1" dirty="0" smtClean="0"/>
            <a:t>Pasientmedvirkning </a:t>
          </a:r>
        </a:p>
        <a:p>
          <a:r>
            <a:rPr lang="nb-NO" sz="2000" b="1" dirty="0" smtClean="0"/>
            <a:t>og </a:t>
          </a:r>
        </a:p>
        <a:p>
          <a:r>
            <a:rPr lang="nb-NO" sz="2000" b="1" dirty="0" smtClean="0"/>
            <a:t>helsekommunikasjon </a:t>
          </a:r>
          <a:endParaRPr lang="nb-NO" sz="2000" b="1" dirty="0"/>
        </a:p>
      </dgm:t>
    </dgm:pt>
    <dgm:pt modelId="{D75434C5-B3D1-4659-9785-C73451EF7DBD}" type="parTrans" cxnId="{D490CF2B-E206-4B27-BB8F-6CD7B24828B0}">
      <dgm:prSet/>
      <dgm:spPr/>
      <dgm:t>
        <a:bodyPr/>
        <a:lstStyle/>
        <a:p>
          <a:endParaRPr lang="nb-NO"/>
        </a:p>
      </dgm:t>
    </dgm:pt>
    <dgm:pt modelId="{1F3A603D-EF32-4B66-91EE-9426E1E62E2B}" type="sibTrans" cxnId="{D490CF2B-E206-4B27-BB8F-6CD7B24828B0}">
      <dgm:prSet/>
      <dgm:spPr/>
      <dgm:t>
        <a:bodyPr/>
        <a:lstStyle/>
        <a:p>
          <a:endParaRPr lang="nb-NO"/>
        </a:p>
      </dgm:t>
    </dgm:pt>
    <dgm:pt modelId="{D6F65AE3-D8C9-48A5-9F5F-DCEAA02E889F}">
      <dgm:prSet phldrT="[Tekst]"/>
      <dgm:spPr/>
      <dgm:t>
        <a:bodyPr/>
        <a:lstStyle/>
        <a:p>
          <a:r>
            <a:rPr lang="nb-NO" b="1" dirty="0" smtClean="0"/>
            <a:t>Informasjon</a:t>
          </a:r>
        </a:p>
        <a:p>
          <a:r>
            <a:rPr lang="nb-NO" b="0" dirty="0" smtClean="0"/>
            <a:t>Gir du pasientene tilstrekkelig informasjon på en forståelig måte?</a:t>
          </a:r>
          <a:endParaRPr lang="nb-NO" b="0" dirty="0"/>
        </a:p>
      </dgm:t>
    </dgm:pt>
    <dgm:pt modelId="{80D7A3CB-0DDE-49B3-B7A7-FCFFA251DAC4}" type="parTrans" cxnId="{6C5E1F27-0FC1-4029-A35B-CA4F1A76AC11}">
      <dgm:prSet/>
      <dgm:spPr/>
      <dgm:t>
        <a:bodyPr/>
        <a:lstStyle/>
        <a:p>
          <a:endParaRPr lang="nb-NO"/>
        </a:p>
      </dgm:t>
    </dgm:pt>
    <dgm:pt modelId="{E400D45B-FBFA-4649-AE67-E46C059FC08A}" type="sibTrans" cxnId="{6C5E1F27-0FC1-4029-A35B-CA4F1A76AC11}">
      <dgm:prSet/>
      <dgm:spPr/>
      <dgm:t>
        <a:bodyPr/>
        <a:lstStyle/>
        <a:p>
          <a:endParaRPr lang="nb-NO"/>
        </a:p>
      </dgm:t>
    </dgm:pt>
    <dgm:pt modelId="{E748B063-A017-4AEE-8F61-5969FC3F96FA}">
      <dgm:prSet phldrT="[Tekst]"/>
      <dgm:spPr/>
      <dgm:t>
        <a:bodyPr/>
        <a:lstStyle/>
        <a:p>
          <a:r>
            <a:rPr lang="nb-NO" b="1" dirty="0" smtClean="0"/>
            <a:t>Samvalg</a:t>
          </a:r>
        </a:p>
        <a:p>
          <a:r>
            <a:rPr lang="nb-NO" b="0" dirty="0" smtClean="0"/>
            <a:t>Involverer du pasientene i avgjørelser om behandling? </a:t>
          </a:r>
          <a:endParaRPr lang="nb-NO" b="0" dirty="0"/>
        </a:p>
      </dgm:t>
    </dgm:pt>
    <dgm:pt modelId="{2F9100C2-580C-4742-94D7-4A55BAEB31C4}" type="parTrans" cxnId="{2AE19270-CD1F-4324-BF09-FA6A0FB38BD9}">
      <dgm:prSet/>
      <dgm:spPr/>
      <dgm:t>
        <a:bodyPr/>
        <a:lstStyle/>
        <a:p>
          <a:endParaRPr lang="nb-NO"/>
        </a:p>
      </dgm:t>
    </dgm:pt>
    <dgm:pt modelId="{AA8B70D8-BAE5-472D-87D2-DBE7400AD638}" type="sibTrans" cxnId="{2AE19270-CD1F-4324-BF09-FA6A0FB38BD9}">
      <dgm:prSet/>
      <dgm:spPr/>
      <dgm:t>
        <a:bodyPr/>
        <a:lstStyle/>
        <a:p>
          <a:endParaRPr lang="nb-NO"/>
        </a:p>
      </dgm:t>
    </dgm:pt>
    <dgm:pt modelId="{2204BA4A-2FB9-497A-9B74-43BD1AD576B1}">
      <dgm:prSet phldrT="[Tekst]"/>
      <dgm:spPr/>
      <dgm:t>
        <a:bodyPr/>
        <a:lstStyle/>
        <a:p>
          <a:r>
            <a:rPr lang="nb-NO" b="1" dirty="0" smtClean="0"/>
            <a:t>Kommunikasjon</a:t>
          </a:r>
        </a:p>
        <a:p>
          <a:r>
            <a:rPr lang="nb-NO" b="0" dirty="0" smtClean="0"/>
            <a:t>Snakker du til pasientene slik at de forstår deg?</a:t>
          </a:r>
          <a:endParaRPr lang="nb-NO" b="0" dirty="0"/>
        </a:p>
      </dgm:t>
    </dgm:pt>
    <dgm:pt modelId="{DAC089C7-E2E8-4F73-B291-1E1877D4F10E}" type="sibTrans" cxnId="{7F64B1A4-3F2C-4324-812A-111826F4305B}">
      <dgm:prSet/>
      <dgm:spPr/>
      <dgm:t>
        <a:bodyPr/>
        <a:lstStyle/>
        <a:p>
          <a:endParaRPr lang="nb-NO"/>
        </a:p>
      </dgm:t>
    </dgm:pt>
    <dgm:pt modelId="{7D7B0255-1C34-4A6C-8EBD-599F27FD8AC7}" type="parTrans" cxnId="{7F64B1A4-3F2C-4324-812A-111826F4305B}">
      <dgm:prSet/>
      <dgm:spPr/>
      <dgm:t>
        <a:bodyPr/>
        <a:lstStyle/>
        <a:p>
          <a:endParaRPr lang="nb-NO"/>
        </a:p>
      </dgm:t>
    </dgm:pt>
    <dgm:pt modelId="{D4CA90BE-DD33-4B9E-9CD5-BCD6EED97124}">
      <dgm:prSet/>
      <dgm:spPr/>
      <dgm:t>
        <a:bodyPr/>
        <a:lstStyle/>
        <a:p>
          <a:r>
            <a:rPr lang="nb-NO" b="1" dirty="0" smtClean="0"/>
            <a:t>Pasient- og pårørende opplæring </a:t>
          </a:r>
        </a:p>
        <a:p>
          <a:r>
            <a:rPr lang="nb-NO" b="0" dirty="0" smtClean="0"/>
            <a:t>Tilbyr du opplæring tilpasset pasientenes situasjon?</a:t>
          </a:r>
          <a:endParaRPr lang="nb-NO" b="0" dirty="0"/>
        </a:p>
      </dgm:t>
    </dgm:pt>
    <dgm:pt modelId="{1724FDA3-06E1-4E2F-BCD1-A7504B0841C8}" type="parTrans" cxnId="{F51E5CDE-3216-4711-9576-6EFE5D9DA543}">
      <dgm:prSet/>
      <dgm:spPr/>
      <dgm:t>
        <a:bodyPr/>
        <a:lstStyle/>
        <a:p>
          <a:endParaRPr lang="nb-NO"/>
        </a:p>
      </dgm:t>
    </dgm:pt>
    <dgm:pt modelId="{74D226F0-683B-4B95-AF12-3B6164FAE1CA}" type="sibTrans" cxnId="{F51E5CDE-3216-4711-9576-6EFE5D9DA543}">
      <dgm:prSet/>
      <dgm:spPr/>
      <dgm:t>
        <a:bodyPr/>
        <a:lstStyle/>
        <a:p>
          <a:endParaRPr lang="nb-NO"/>
        </a:p>
      </dgm:t>
    </dgm:pt>
    <dgm:pt modelId="{2B7AB229-53C3-4D35-A721-B2306D8E5570}" type="pres">
      <dgm:prSet presAssocID="{8CC1A0F8-AA5C-400A-AA3A-CC8999BF8B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56B2CE67-FF66-49D2-832F-58D28555DBE7}" type="pres">
      <dgm:prSet presAssocID="{AE60D04D-469E-4AD4-B319-DC8CDE088C91}" presName="hierRoot1" presStyleCnt="0">
        <dgm:presLayoutVars>
          <dgm:hierBranch val="init"/>
        </dgm:presLayoutVars>
      </dgm:prSet>
      <dgm:spPr/>
    </dgm:pt>
    <dgm:pt modelId="{94C7FF68-1809-4F9B-A242-BEADC81A2B43}" type="pres">
      <dgm:prSet presAssocID="{AE60D04D-469E-4AD4-B319-DC8CDE088C91}" presName="rootComposite1" presStyleCnt="0"/>
      <dgm:spPr/>
    </dgm:pt>
    <dgm:pt modelId="{B3631335-011D-4348-8DC8-359764CFD14A}" type="pres">
      <dgm:prSet presAssocID="{AE60D04D-469E-4AD4-B319-DC8CDE088C91}" presName="rootText1" presStyleLbl="node0" presStyleIdx="0" presStyleCnt="1" custScaleX="16854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3D76E938-70D1-4331-B967-716FC6E3CA86}" type="pres">
      <dgm:prSet presAssocID="{AE60D04D-469E-4AD4-B319-DC8CDE088C91}" presName="rootConnector1" presStyleLbl="node1" presStyleIdx="0" presStyleCnt="0"/>
      <dgm:spPr/>
      <dgm:t>
        <a:bodyPr/>
        <a:lstStyle/>
        <a:p>
          <a:endParaRPr lang="nb-NO"/>
        </a:p>
      </dgm:t>
    </dgm:pt>
    <dgm:pt modelId="{6D7A223D-7630-4C32-8B4B-D271A9B64D2F}" type="pres">
      <dgm:prSet presAssocID="{AE60D04D-469E-4AD4-B319-DC8CDE088C91}" presName="hierChild2" presStyleCnt="0"/>
      <dgm:spPr/>
    </dgm:pt>
    <dgm:pt modelId="{A0F1AEC9-731A-47D0-B82E-8255C7FB1CD6}" type="pres">
      <dgm:prSet presAssocID="{7D7B0255-1C34-4A6C-8EBD-599F27FD8AC7}" presName="Name37" presStyleLbl="parChTrans1D2" presStyleIdx="0" presStyleCnt="4"/>
      <dgm:spPr/>
      <dgm:t>
        <a:bodyPr/>
        <a:lstStyle/>
        <a:p>
          <a:endParaRPr lang="nb-NO"/>
        </a:p>
      </dgm:t>
    </dgm:pt>
    <dgm:pt modelId="{8A26760F-FF30-4F6F-8810-9A36E72A132A}" type="pres">
      <dgm:prSet presAssocID="{2204BA4A-2FB9-497A-9B74-43BD1AD576B1}" presName="hierRoot2" presStyleCnt="0">
        <dgm:presLayoutVars>
          <dgm:hierBranch val="init"/>
        </dgm:presLayoutVars>
      </dgm:prSet>
      <dgm:spPr/>
    </dgm:pt>
    <dgm:pt modelId="{01400DF4-2E0D-4814-B590-3F05389F7F82}" type="pres">
      <dgm:prSet presAssocID="{2204BA4A-2FB9-497A-9B74-43BD1AD576B1}" presName="rootComposite" presStyleCnt="0"/>
      <dgm:spPr/>
    </dgm:pt>
    <dgm:pt modelId="{AB8146CE-2C5E-44BF-BF99-DD5A47705515}" type="pres">
      <dgm:prSet presAssocID="{2204BA4A-2FB9-497A-9B74-43BD1AD576B1}" presName="rootText" presStyleLbl="node2" presStyleIdx="0" presStyleCnt="4" custLinFactNeighborX="-7768" custLinFactNeighborY="-88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014524B-D457-413B-9499-C8BA59061227}" type="pres">
      <dgm:prSet presAssocID="{2204BA4A-2FB9-497A-9B74-43BD1AD576B1}" presName="rootConnector" presStyleLbl="node2" presStyleIdx="0" presStyleCnt="4"/>
      <dgm:spPr/>
      <dgm:t>
        <a:bodyPr/>
        <a:lstStyle/>
        <a:p>
          <a:endParaRPr lang="nb-NO"/>
        </a:p>
      </dgm:t>
    </dgm:pt>
    <dgm:pt modelId="{998D3E8B-F908-4A31-932E-0DA25BA15947}" type="pres">
      <dgm:prSet presAssocID="{2204BA4A-2FB9-497A-9B74-43BD1AD576B1}" presName="hierChild4" presStyleCnt="0"/>
      <dgm:spPr/>
    </dgm:pt>
    <dgm:pt modelId="{3C8E64EB-9874-412C-B3BF-38246E40D427}" type="pres">
      <dgm:prSet presAssocID="{2204BA4A-2FB9-497A-9B74-43BD1AD576B1}" presName="hierChild5" presStyleCnt="0"/>
      <dgm:spPr/>
    </dgm:pt>
    <dgm:pt modelId="{32B313EB-90F3-4DF6-99F5-A141D3CB33A3}" type="pres">
      <dgm:prSet presAssocID="{80D7A3CB-0DDE-49B3-B7A7-FCFFA251DAC4}" presName="Name37" presStyleLbl="parChTrans1D2" presStyleIdx="1" presStyleCnt="4"/>
      <dgm:spPr/>
      <dgm:t>
        <a:bodyPr/>
        <a:lstStyle/>
        <a:p>
          <a:endParaRPr lang="nb-NO"/>
        </a:p>
      </dgm:t>
    </dgm:pt>
    <dgm:pt modelId="{D6494113-B12F-4ABD-9ED8-1982C08210D1}" type="pres">
      <dgm:prSet presAssocID="{D6F65AE3-D8C9-48A5-9F5F-DCEAA02E889F}" presName="hierRoot2" presStyleCnt="0">
        <dgm:presLayoutVars>
          <dgm:hierBranch val="init"/>
        </dgm:presLayoutVars>
      </dgm:prSet>
      <dgm:spPr/>
    </dgm:pt>
    <dgm:pt modelId="{0E66C22F-5E25-46E7-9E2F-14380B596DE2}" type="pres">
      <dgm:prSet presAssocID="{D6F65AE3-D8C9-48A5-9F5F-DCEAA02E889F}" presName="rootComposite" presStyleCnt="0"/>
      <dgm:spPr/>
    </dgm:pt>
    <dgm:pt modelId="{6F913B2E-BD7A-426B-B825-B9518F67CE5D}" type="pres">
      <dgm:prSet presAssocID="{D6F65AE3-D8C9-48A5-9F5F-DCEAA02E889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373666D-2C35-4F98-8B2C-535A940971E1}" type="pres">
      <dgm:prSet presAssocID="{D6F65AE3-D8C9-48A5-9F5F-DCEAA02E889F}" presName="rootConnector" presStyleLbl="node2" presStyleIdx="1" presStyleCnt="4"/>
      <dgm:spPr/>
      <dgm:t>
        <a:bodyPr/>
        <a:lstStyle/>
        <a:p>
          <a:endParaRPr lang="nb-NO"/>
        </a:p>
      </dgm:t>
    </dgm:pt>
    <dgm:pt modelId="{06F1CE89-FB23-48A3-B77D-C67C214DCB02}" type="pres">
      <dgm:prSet presAssocID="{D6F65AE3-D8C9-48A5-9F5F-DCEAA02E889F}" presName="hierChild4" presStyleCnt="0"/>
      <dgm:spPr/>
    </dgm:pt>
    <dgm:pt modelId="{B6538ABE-4943-418F-BEF1-B937A29B1232}" type="pres">
      <dgm:prSet presAssocID="{D6F65AE3-D8C9-48A5-9F5F-DCEAA02E889F}" presName="hierChild5" presStyleCnt="0"/>
      <dgm:spPr/>
    </dgm:pt>
    <dgm:pt modelId="{8C97B7BC-4BFA-44A3-82D0-4A3F29B0AD8E}" type="pres">
      <dgm:prSet presAssocID="{2F9100C2-580C-4742-94D7-4A55BAEB31C4}" presName="Name37" presStyleLbl="parChTrans1D2" presStyleIdx="2" presStyleCnt="4"/>
      <dgm:spPr/>
      <dgm:t>
        <a:bodyPr/>
        <a:lstStyle/>
        <a:p>
          <a:endParaRPr lang="nb-NO"/>
        </a:p>
      </dgm:t>
    </dgm:pt>
    <dgm:pt modelId="{B3AFC3AA-334E-4932-B3FA-DC1D091D194E}" type="pres">
      <dgm:prSet presAssocID="{E748B063-A017-4AEE-8F61-5969FC3F96FA}" presName="hierRoot2" presStyleCnt="0">
        <dgm:presLayoutVars>
          <dgm:hierBranch val="init"/>
        </dgm:presLayoutVars>
      </dgm:prSet>
      <dgm:spPr/>
    </dgm:pt>
    <dgm:pt modelId="{8F0EE832-A95D-4F0F-9E2E-08C253D7AE4B}" type="pres">
      <dgm:prSet presAssocID="{E748B063-A017-4AEE-8F61-5969FC3F96FA}" presName="rootComposite" presStyleCnt="0"/>
      <dgm:spPr/>
    </dgm:pt>
    <dgm:pt modelId="{CFDE14A1-8445-45AE-93D0-CC79D0116F8B}" type="pres">
      <dgm:prSet presAssocID="{E748B063-A017-4AEE-8F61-5969FC3F96F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AC70DB8-FBF5-4AFD-AF49-402D04E46A14}" type="pres">
      <dgm:prSet presAssocID="{E748B063-A017-4AEE-8F61-5969FC3F96FA}" presName="rootConnector" presStyleLbl="node2" presStyleIdx="2" presStyleCnt="4"/>
      <dgm:spPr/>
      <dgm:t>
        <a:bodyPr/>
        <a:lstStyle/>
        <a:p>
          <a:endParaRPr lang="nb-NO"/>
        </a:p>
      </dgm:t>
    </dgm:pt>
    <dgm:pt modelId="{3726EAA3-6F5A-4BDE-9EDC-31169963BA87}" type="pres">
      <dgm:prSet presAssocID="{E748B063-A017-4AEE-8F61-5969FC3F96FA}" presName="hierChild4" presStyleCnt="0"/>
      <dgm:spPr/>
    </dgm:pt>
    <dgm:pt modelId="{48A7EF33-C894-40BC-9F9C-91486DF4ADBC}" type="pres">
      <dgm:prSet presAssocID="{E748B063-A017-4AEE-8F61-5969FC3F96FA}" presName="hierChild5" presStyleCnt="0"/>
      <dgm:spPr/>
    </dgm:pt>
    <dgm:pt modelId="{723101E2-FB95-4E0F-A1C0-F0E3F702CFB0}" type="pres">
      <dgm:prSet presAssocID="{1724FDA3-06E1-4E2F-BCD1-A7504B0841C8}" presName="Name37" presStyleLbl="parChTrans1D2" presStyleIdx="3" presStyleCnt="4"/>
      <dgm:spPr/>
      <dgm:t>
        <a:bodyPr/>
        <a:lstStyle/>
        <a:p>
          <a:endParaRPr lang="nb-NO"/>
        </a:p>
      </dgm:t>
    </dgm:pt>
    <dgm:pt modelId="{3B41F44C-BE91-4ABC-B2C4-6FC2D872C723}" type="pres">
      <dgm:prSet presAssocID="{D4CA90BE-DD33-4B9E-9CD5-BCD6EED97124}" presName="hierRoot2" presStyleCnt="0">
        <dgm:presLayoutVars>
          <dgm:hierBranch val="init"/>
        </dgm:presLayoutVars>
      </dgm:prSet>
      <dgm:spPr/>
    </dgm:pt>
    <dgm:pt modelId="{CB2D1633-B805-44D1-BA95-BDEBE1458A04}" type="pres">
      <dgm:prSet presAssocID="{D4CA90BE-DD33-4B9E-9CD5-BCD6EED97124}" presName="rootComposite" presStyleCnt="0"/>
      <dgm:spPr/>
    </dgm:pt>
    <dgm:pt modelId="{900F77B0-C55F-4C88-965E-A450D7C9138B}" type="pres">
      <dgm:prSet presAssocID="{D4CA90BE-DD33-4B9E-9CD5-BCD6EED9712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6E57991A-FADD-4336-8E0B-2F4036BDD0F8}" type="pres">
      <dgm:prSet presAssocID="{D4CA90BE-DD33-4B9E-9CD5-BCD6EED97124}" presName="rootConnector" presStyleLbl="node2" presStyleIdx="3" presStyleCnt="4"/>
      <dgm:spPr/>
      <dgm:t>
        <a:bodyPr/>
        <a:lstStyle/>
        <a:p>
          <a:endParaRPr lang="nb-NO"/>
        </a:p>
      </dgm:t>
    </dgm:pt>
    <dgm:pt modelId="{221B4ACD-BBB8-48E9-A8EC-129AA9AA6B3E}" type="pres">
      <dgm:prSet presAssocID="{D4CA90BE-DD33-4B9E-9CD5-BCD6EED97124}" presName="hierChild4" presStyleCnt="0"/>
      <dgm:spPr/>
    </dgm:pt>
    <dgm:pt modelId="{56B41332-5A63-4E33-BE82-A417E7CAE844}" type="pres">
      <dgm:prSet presAssocID="{D4CA90BE-DD33-4B9E-9CD5-BCD6EED97124}" presName="hierChild5" presStyleCnt="0"/>
      <dgm:spPr/>
    </dgm:pt>
    <dgm:pt modelId="{09380CB5-C924-4B2E-89C3-18425925C7A9}" type="pres">
      <dgm:prSet presAssocID="{AE60D04D-469E-4AD4-B319-DC8CDE088C91}" presName="hierChild3" presStyleCnt="0"/>
      <dgm:spPr/>
    </dgm:pt>
  </dgm:ptLst>
  <dgm:cxnLst>
    <dgm:cxn modelId="{893160CD-6BF8-4138-B8D8-854DA51ABF37}" type="presOf" srcId="{E748B063-A017-4AEE-8F61-5969FC3F96FA}" destId="{CFDE14A1-8445-45AE-93D0-CC79D0116F8B}" srcOrd="0" destOrd="0" presId="urn:microsoft.com/office/officeart/2005/8/layout/orgChart1"/>
    <dgm:cxn modelId="{9A86E03F-0C5B-48BF-B25D-98D2D39363C6}" type="presOf" srcId="{D4CA90BE-DD33-4B9E-9CD5-BCD6EED97124}" destId="{900F77B0-C55F-4C88-965E-A450D7C9138B}" srcOrd="0" destOrd="0" presId="urn:microsoft.com/office/officeart/2005/8/layout/orgChart1"/>
    <dgm:cxn modelId="{5783FF8C-A1D9-4882-A9D7-D32A57AC69F6}" type="presOf" srcId="{8CC1A0F8-AA5C-400A-AA3A-CC8999BF8BA4}" destId="{2B7AB229-53C3-4D35-A721-B2306D8E5570}" srcOrd="0" destOrd="0" presId="urn:microsoft.com/office/officeart/2005/8/layout/orgChart1"/>
    <dgm:cxn modelId="{87833BF7-AFEA-412E-A9CD-4F8E9D1023C0}" type="presOf" srcId="{D6F65AE3-D8C9-48A5-9F5F-DCEAA02E889F}" destId="{6F913B2E-BD7A-426B-B825-B9518F67CE5D}" srcOrd="0" destOrd="0" presId="urn:microsoft.com/office/officeart/2005/8/layout/orgChart1"/>
    <dgm:cxn modelId="{1C6F5F8A-1BFA-4F8F-A0A3-2E776E471EDE}" type="presOf" srcId="{2204BA4A-2FB9-497A-9B74-43BD1AD576B1}" destId="{AB8146CE-2C5E-44BF-BF99-DD5A47705515}" srcOrd="0" destOrd="0" presId="urn:microsoft.com/office/officeart/2005/8/layout/orgChart1"/>
    <dgm:cxn modelId="{A7C7DFEA-3BFE-4676-AEFC-591A32339168}" type="presOf" srcId="{2F9100C2-580C-4742-94D7-4A55BAEB31C4}" destId="{8C97B7BC-4BFA-44A3-82D0-4A3F29B0AD8E}" srcOrd="0" destOrd="0" presId="urn:microsoft.com/office/officeart/2005/8/layout/orgChart1"/>
    <dgm:cxn modelId="{3BD17DB0-C6D7-4095-AA9F-6C776C328B3B}" type="presOf" srcId="{2204BA4A-2FB9-497A-9B74-43BD1AD576B1}" destId="{8014524B-D457-413B-9499-C8BA59061227}" srcOrd="1" destOrd="0" presId="urn:microsoft.com/office/officeart/2005/8/layout/orgChart1"/>
    <dgm:cxn modelId="{D490CF2B-E206-4B27-BB8F-6CD7B24828B0}" srcId="{8CC1A0F8-AA5C-400A-AA3A-CC8999BF8BA4}" destId="{AE60D04D-469E-4AD4-B319-DC8CDE088C91}" srcOrd="0" destOrd="0" parTransId="{D75434C5-B3D1-4659-9785-C73451EF7DBD}" sibTransId="{1F3A603D-EF32-4B66-91EE-9426E1E62E2B}"/>
    <dgm:cxn modelId="{E48ED6F0-3F8D-4A8C-B4D9-A67EB4A47167}" type="presOf" srcId="{AE60D04D-469E-4AD4-B319-DC8CDE088C91}" destId="{B3631335-011D-4348-8DC8-359764CFD14A}" srcOrd="0" destOrd="0" presId="urn:microsoft.com/office/officeart/2005/8/layout/orgChart1"/>
    <dgm:cxn modelId="{F51E5CDE-3216-4711-9576-6EFE5D9DA543}" srcId="{AE60D04D-469E-4AD4-B319-DC8CDE088C91}" destId="{D4CA90BE-DD33-4B9E-9CD5-BCD6EED97124}" srcOrd="3" destOrd="0" parTransId="{1724FDA3-06E1-4E2F-BCD1-A7504B0841C8}" sibTransId="{74D226F0-683B-4B95-AF12-3B6164FAE1CA}"/>
    <dgm:cxn modelId="{880DF5A1-35C7-47C9-9260-1B5EC1DF9D66}" type="presOf" srcId="{E748B063-A017-4AEE-8F61-5969FC3F96FA}" destId="{5AC70DB8-FBF5-4AFD-AF49-402D04E46A14}" srcOrd="1" destOrd="0" presId="urn:microsoft.com/office/officeart/2005/8/layout/orgChart1"/>
    <dgm:cxn modelId="{2FC025AA-7D04-4E7C-A7A2-ECC62A3B956E}" type="presOf" srcId="{7D7B0255-1C34-4A6C-8EBD-599F27FD8AC7}" destId="{A0F1AEC9-731A-47D0-B82E-8255C7FB1CD6}" srcOrd="0" destOrd="0" presId="urn:microsoft.com/office/officeart/2005/8/layout/orgChart1"/>
    <dgm:cxn modelId="{32936A94-6D09-42B2-A060-923969C1C430}" type="presOf" srcId="{D6F65AE3-D8C9-48A5-9F5F-DCEAA02E889F}" destId="{F373666D-2C35-4F98-8B2C-535A940971E1}" srcOrd="1" destOrd="0" presId="urn:microsoft.com/office/officeart/2005/8/layout/orgChart1"/>
    <dgm:cxn modelId="{10DAC9A6-6063-48B0-8BC3-73E8072E8991}" type="presOf" srcId="{80D7A3CB-0DDE-49B3-B7A7-FCFFA251DAC4}" destId="{32B313EB-90F3-4DF6-99F5-A141D3CB33A3}" srcOrd="0" destOrd="0" presId="urn:microsoft.com/office/officeart/2005/8/layout/orgChart1"/>
    <dgm:cxn modelId="{7F64B1A4-3F2C-4324-812A-111826F4305B}" srcId="{AE60D04D-469E-4AD4-B319-DC8CDE088C91}" destId="{2204BA4A-2FB9-497A-9B74-43BD1AD576B1}" srcOrd="0" destOrd="0" parTransId="{7D7B0255-1C34-4A6C-8EBD-599F27FD8AC7}" sibTransId="{DAC089C7-E2E8-4F73-B291-1E1877D4F10E}"/>
    <dgm:cxn modelId="{6C5E1F27-0FC1-4029-A35B-CA4F1A76AC11}" srcId="{AE60D04D-469E-4AD4-B319-DC8CDE088C91}" destId="{D6F65AE3-D8C9-48A5-9F5F-DCEAA02E889F}" srcOrd="1" destOrd="0" parTransId="{80D7A3CB-0DDE-49B3-B7A7-FCFFA251DAC4}" sibTransId="{E400D45B-FBFA-4649-AE67-E46C059FC08A}"/>
    <dgm:cxn modelId="{F30B297C-51A9-4BD1-A485-DD0FC517AF24}" type="presOf" srcId="{D4CA90BE-DD33-4B9E-9CD5-BCD6EED97124}" destId="{6E57991A-FADD-4336-8E0B-2F4036BDD0F8}" srcOrd="1" destOrd="0" presId="urn:microsoft.com/office/officeart/2005/8/layout/orgChart1"/>
    <dgm:cxn modelId="{3379ED16-246C-4AB4-BD6E-8F5E5B6EA6CB}" type="presOf" srcId="{AE60D04D-469E-4AD4-B319-DC8CDE088C91}" destId="{3D76E938-70D1-4331-B967-716FC6E3CA86}" srcOrd="1" destOrd="0" presId="urn:microsoft.com/office/officeart/2005/8/layout/orgChart1"/>
    <dgm:cxn modelId="{2F710AB3-600D-459E-8484-1E643E687953}" type="presOf" srcId="{1724FDA3-06E1-4E2F-BCD1-A7504B0841C8}" destId="{723101E2-FB95-4E0F-A1C0-F0E3F702CFB0}" srcOrd="0" destOrd="0" presId="urn:microsoft.com/office/officeart/2005/8/layout/orgChart1"/>
    <dgm:cxn modelId="{2AE19270-CD1F-4324-BF09-FA6A0FB38BD9}" srcId="{AE60D04D-469E-4AD4-B319-DC8CDE088C91}" destId="{E748B063-A017-4AEE-8F61-5969FC3F96FA}" srcOrd="2" destOrd="0" parTransId="{2F9100C2-580C-4742-94D7-4A55BAEB31C4}" sibTransId="{AA8B70D8-BAE5-472D-87D2-DBE7400AD638}"/>
    <dgm:cxn modelId="{0B7C1730-7AB2-47B4-BE02-A0C1A110E47E}" type="presParOf" srcId="{2B7AB229-53C3-4D35-A721-B2306D8E5570}" destId="{56B2CE67-FF66-49D2-832F-58D28555DBE7}" srcOrd="0" destOrd="0" presId="urn:microsoft.com/office/officeart/2005/8/layout/orgChart1"/>
    <dgm:cxn modelId="{78BAA00B-D241-4F5C-8FC5-DB1442FBD0A9}" type="presParOf" srcId="{56B2CE67-FF66-49D2-832F-58D28555DBE7}" destId="{94C7FF68-1809-4F9B-A242-BEADC81A2B43}" srcOrd="0" destOrd="0" presId="urn:microsoft.com/office/officeart/2005/8/layout/orgChart1"/>
    <dgm:cxn modelId="{B3DE5167-51E7-49E6-A3CC-E9AC21FB2CB6}" type="presParOf" srcId="{94C7FF68-1809-4F9B-A242-BEADC81A2B43}" destId="{B3631335-011D-4348-8DC8-359764CFD14A}" srcOrd="0" destOrd="0" presId="urn:microsoft.com/office/officeart/2005/8/layout/orgChart1"/>
    <dgm:cxn modelId="{E3EE7019-1492-4AAE-8B85-03DA3E1AF7F2}" type="presParOf" srcId="{94C7FF68-1809-4F9B-A242-BEADC81A2B43}" destId="{3D76E938-70D1-4331-B967-716FC6E3CA86}" srcOrd="1" destOrd="0" presId="urn:microsoft.com/office/officeart/2005/8/layout/orgChart1"/>
    <dgm:cxn modelId="{BC1C9DAB-158F-4B1D-9A4E-290CBAC69E7C}" type="presParOf" srcId="{56B2CE67-FF66-49D2-832F-58D28555DBE7}" destId="{6D7A223D-7630-4C32-8B4B-D271A9B64D2F}" srcOrd="1" destOrd="0" presId="urn:microsoft.com/office/officeart/2005/8/layout/orgChart1"/>
    <dgm:cxn modelId="{E7437BA8-A61C-4033-977D-54E1D2DFE87C}" type="presParOf" srcId="{6D7A223D-7630-4C32-8B4B-D271A9B64D2F}" destId="{A0F1AEC9-731A-47D0-B82E-8255C7FB1CD6}" srcOrd="0" destOrd="0" presId="urn:microsoft.com/office/officeart/2005/8/layout/orgChart1"/>
    <dgm:cxn modelId="{D641D547-7F43-43AD-843A-34F0336595E0}" type="presParOf" srcId="{6D7A223D-7630-4C32-8B4B-D271A9B64D2F}" destId="{8A26760F-FF30-4F6F-8810-9A36E72A132A}" srcOrd="1" destOrd="0" presId="urn:microsoft.com/office/officeart/2005/8/layout/orgChart1"/>
    <dgm:cxn modelId="{08A0ADF8-7437-4F3C-A298-8C468B344E67}" type="presParOf" srcId="{8A26760F-FF30-4F6F-8810-9A36E72A132A}" destId="{01400DF4-2E0D-4814-B590-3F05389F7F82}" srcOrd="0" destOrd="0" presId="urn:microsoft.com/office/officeart/2005/8/layout/orgChart1"/>
    <dgm:cxn modelId="{0069E34A-B907-4343-BBE9-9618F427F01D}" type="presParOf" srcId="{01400DF4-2E0D-4814-B590-3F05389F7F82}" destId="{AB8146CE-2C5E-44BF-BF99-DD5A47705515}" srcOrd="0" destOrd="0" presId="urn:microsoft.com/office/officeart/2005/8/layout/orgChart1"/>
    <dgm:cxn modelId="{6525D7CE-D60F-4935-A355-618F2F800227}" type="presParOf" srcId="{01400DF4-2E0D-4814-B590-3F05389F7F82}" destId="{8014524B-D457-413B-9499-C8BA59061227}" srcOrd="1" destOrd="0" presId="urn:microsoft.com/office/officeart/2005/8/layout/orgChart1"/>
    <dgm:cxn modelId="{6015E0F9-F96B-4714-BF36-00C09CA27AC5}" type="presParOf" srcId="{8A26760F-FF30-4F6F-8810-9A36E72A132A}" destId="{998D3E8B-F908-4A31-932E-0DA25BA15947}" srcOrd="1" destOrd="0" presId="urn:microsoft.com/office/officeart/2005/8/layout/orgChart1"/>
    <dgm:cxn modelId="{70268239-F1B0-42BA-8677-C016153300F6}" type="presParOf" srcId="{8A26760F-FF30-4F6F-8810-9A36E72A132A}" destId="{3C8E64EB-9874-412C-B3BF-38246E40D427}" srcOrd="2" destOrd="0" presId="urn:microsoft.com/office/officeart/2005/8/layout/orgChart1"/>
    <dgm:cxn modelId="{220613B6-006A-4B0B-9378-86BFF336D5A8}" type="presParOf" srcId="{6D7A223D-7630-4C32-8B4B-D271A9B64D2F}" destId="{32B313EB-90F3-4DF6-99F5-A141D3CB33A3}" srcOrd="2" destOrd="0" presId="urn:microsoft.com/office/officeart/2005/8/layout/orgChart1"/>
    <dgm:cxn modelId="{EFAE109D-DCE9-4443-9D58-1E623ADCC5DE}" type="presParOf" srcId="{6D7A223D-7630-4C32-8B4B-D271A9B64D2F}" destId="{D6494113-B12F-4ABD-9ED8-1982C08210D1}" srcOrd="3" destOrd="0" presId="urn:microsoft.com/office/officeart/2005/8/layout/orgChart1"/>
    <dgm:cxn modelId="{A3951F3D-22EE-4B3C-BB41-41A6EA4F1EA6}" type="presParOf" srcId="{D6494113-B12F-4ABD-9ED8-1982C08210D1}" destId="{0E66C22F-5E25-46E7-9E2F-14380B596DE2}" srcOrd="0" destOrd="0" presId="urn:microsoft.com/office/officeart/2005/8/layout/orgChart1"/>
    <dgm:cxn modelId="{673DD66A-3A32-45B0-B4BE-EA02A96C6525}" type="presParOf" srcId="{0E66C22F-5E25-46E7-9E2F-14380B596DE2}" destId="{6F913B2E-BD7A-426B-B825-B9518F67CE5D}" srcOrd="0" destOrd="0" presId="urn:microsoft.com/office/officeart/2005/8/layout/orgChart1"/>
    <dgm:cxn modelId="{827CE3D3-A49E-48FC-BEA2-F9221868C62F}" type="presParOf" srcId="{0E66C22F-5E25-46E7-9E2F-14380B596DE2}" destId="{F373666D-2C35-4F98-8B2C-535A940971E1}" srcOrd="1" destOrd="0" presId="urn:microsoft.com/office/officeart/2005/8/layout/orgChart1"/>
    <dgm:cxn modelId="{132134E1-31F1-451D-9A23-A6C659330F98}" type="presParOf" srcId="{D6494113-B12F-4ABD-9ED8-1982C08210D1}" destId="{06F1CE89-FB23-48A3-B77D-C67C214DCB02}" srcOrd="1" destOrd="0" presId="urn:microsoft.com/office/officeart/2005/8/layout/orgChart1"/>
    <dgm:cxn modelId="{9529505E-90F4-450F-A111-305CC3159FEB}" type="presParOf" srcId="{D6494113-B12F-4ABD-9ED8-1982C08210D1}" destId="{B6538ABE-4943-418F-BEF1-B937A29B1232}" srcOrd="2" destOrd="0" presId="urn:microsoft.com/office/officeart/2005/8/layout/orgChart1"/>
    <dgm:cxn modelId="{C6C7FCB9-559C-47B6-81EC-3DAFC53F60B6}" type="presParOf" srcId="{6D7A223D-7630-4C32-8B4B-D271A9B64D2F}" destId="{8C97B7BC-4BFA-44A3-82D0-4A3F29B0AD8E}" srcOrd="4" destOrd="0" presId="urn:microsoft.com/office/officeart/2005/8/layout/orgChart1"/>
    <dgm:cxn modelId="{773D3F23-1DF5-441C-88C0-F1F23F00838E}" type="presParOf" srcId="{6D7A223D-7630-4C32-8B4B-D271A9B64D2F}" destId="{B3AFC3AA-334E-4932-B3FA-DC1D091D194E}" srcOrd="5" destOrd="0" presId="urn:microsoft.com/office/officeart/2005/8/layout/orgChart1"/>
    <dgm:cxn modelId="{83893E17-A087-4D89-B40C-DC7D4E29870D}" type="presParOf" srcId="{B3AFC3AA-334E-4932-B3FA-DC1D091D194E}" destId="{8F0EE832-A95D-4F0F-9E2E-08C253D7AE4B}" srcOrd="0" destOrd="0" presId="urn:microsoft.com/office/officeart/2005/8/layout/orgChart1"/>
    <dgm:cxn modelId="{06FC37CB-54A1-4D7A-B6D5-E276F2F39A6F}" type="presParOf" srcId="{8F0EE832-A95D-4F0F-9E2E-08C253D7AE4B}" destId="{CFDE14A1-8445-45AE-93D0-CC79D0116F8B}" srcOrd="0" destOrd="0" presId="urn:microsoft.com/office/officeart/2005/8/layout/orgChart1"/>
    <dgm:cxn modelId="{755576D1-273D-491F-97C4-503495772CA8}" type="presParOf" srcId="{8F0EE832-A95D-4F0F-9E2E-08C253D7AE4B}" destId="{5AC70DB8-FBF5-4AFD-AF49-402D04E46A14}" srcOrd="1" destOrd="0" presId="urn:microsoft.com/office/officeart/2005/8/layout/orgChart1"/>
    <dgm:cxn modelId="{B1475D54-599E-413B-9E29-F9369AC0D26B}" type="presParOf" srcId="{B3AFC3AA-334E-4932-B3FA-DC1D091D194E}" destId="{3726EAA3-6F5A-4BDE-9EDC-31169963BA87}" srcOrd="1" destOrd="0" presId="urn:microsoft.com/office/officeart/2005/8/layout/orgChart1"/>
    <dgm:cxn modelId="{A4C0A138-5C7A-461D-85BF-8A4E4E2F8A50}" type="presParOf" srcId="{B3AFC3AA-334E-4932-B3FA-DC1D091D194E}" destId="{48A7EF33-C894-40BC-9F9C-91486DF4ADBC}" srcOrd="2" destOrd="0" presId="urn:microsoft.com/office/officeart/2005/8/layout/orgChart1"/>
    <dgm:cxn modelId="{1C0F7E5C-754F-4726-B076-B2B2BC938F76}" type="presParOf" srcId="{6D7A223D-7630-4C32-8B4B-D271A9B64D2F}" destId="{723101E2-FB95-4E0F-A1C0-F0E3F702CFB0}" srcOrd="6" destOrd="0" presId="urn:microsoft.com/office/officeart/2005/8/layout/orgChart1"/>
    <dgm:cxn modelId="{419F3F37-10BB-4359-9C72-2E7F7B79830A}" type="presParOf" srcId="{6D7A223D-7630-4C32-8B4B-D271A9B64D2F}" destId="{3B41F44C-BE91-4ABC-B2C4-6FC2D872C723}" srcOrd="7" destOrd="0" presId="urn:microsoft.com/office/officeart/2005/8/layout/orgChart1"/>
    <dgm:cxn modelId="{AAEC2072-1E7A-4FAD-98A6-1427F3DEB1F0}" type="presParOf" srcId="{3B41F44C-BE91-4ABC-B2C4-6FC2D872C723}" destId="{CB2D1633-B805-44D1-BA95-BDEBE1458A04}" srcOrd="0" destOrd="0" presId="urn:microsoft.com/office/officeart/2005/8/layout/orgChart1"/>
    <dgm:cxn modelId="{F020BBA7-332F-435B-803D-EB1F29C61C85}" type="presParOf" srcId="{CB2D1633-B805-44D1-BA95-BDEBE1458A04}" destId="{900F77B0-C55F-4C88-965E-A450D7C9138B}" srcOrd="0" destOrd="0" presId="urn:microsoft.com/office/officeart/2005/8/layout/orgChart1"/>
    <dgm:cxn modelId="{83E4A7E9-8950-484B-8067-29CEED953E19}" type="presParOf" srcId="{CB2D1633-B805-44D1-BA95-BDEBE1458A04}" destId="{6E57991A-FADD-4336-8E0B-2F4036BDD0F8}" srcOrd="1" destOrd="0" presId="urn:microsoft.com/office/officeart/2005/8/layout/orgChart1"/>
    <dgm:cxn modelId="{D1053A59-0D2D-4917-8ADE-3DA594FD437C}" type="presParOf" srcId="{3B41F44C-BE91-4ABC-B2C4-6FC2D872C723}" destId="{221B4ACD-BBB8-48E9-A8EC-129AA9AA6B3E}" srcOrd="1" destOrd="0" presId="urn:microsoft.com/office/officeart/2005/8/layout/orgChart1"/>
    <dgm:cxn modelId="{5F78B353-36C6-480E-9E70-16D7F7915E3B}" type="presParOf" srcId="{3B41F44C-BE91-4ABC-B2C4-6FC2D872C723}" destId="{56B41332-5A63-4E33-BE82-A417E7CAE844}" srcOrd="2" destOrd="0" presId="urn:microsoft.com/office/officeart/2005/8/layout/orgChart1"/>
    <dgm:cxn modelId="{6556715A-5D97-4971-A796-5755A3DED547}" type="presParOf" srcId="{56B2CE67-FF66-49D2-832F-58D28555DBE7}" destId="{09380CB5-C924-4B2E-89C3-18425925C7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101E2-FB95-4E0F-A1C0-F0E3F702CFB0}">
      <dsp:nvSpPr>
        <dsp:cNvPr id="0" name=""/>
        <dsp:cNvSpPr/>
      </dsp:nvSpPr>
      <dsp:spPr>
        <a:xfrm>
          <a:off x="5800666" y="2274600"/>
          <a:ext cx="4543117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4543117" y="262824"/>
              </a:lnTo>
              <a:lnTo>
                <a:pt x="4543117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7B7BC-4BFA-44A3-82D0-4A3F29B0AD8E}">
      <dsp:nvSpPr>
        <dsp:cNvPr id="0" name=""/>
        <dsp:cNvSpPr/>
      </dsp:nvSpPr>
      <dsp:spPr>
        <a:xfrm>
          <a:off x="5800666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1514372" y="262824"/>
              </a:lnTo>
              <a:lnTo>
                <a:pt x="1514372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313EB-90F3-4DF6-99F5-A141D3CB33A3}">
      <dsp:nvSpPr>
        <dsp:cNvPr id="0" name=""/>
        <dsp:cNvSpPr/>
      </dsp:nvSpPr>
      <dsp:spPr>
        <a:xfrm>
          <a:off x="4286293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1514372" y="0"/>
              </a:moveTo>
              <a:lnTo>
                <a:pt x="1514372" y="262824"/>
              </a:lnTo>
              <a:lnTo>
                <a:pt x="0" y="262824"/>
              </a:lnTo>
              <a:lnTo>
                <a:pt x="0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1AEC9-731A-47D0-B82E-8255C7FB1CD6}">
      <dsp:nvSpPr>
        <dsp:cNvPr id="0" name=""/>
        <dsp:cNvSpPr/>
      </dsp:nvSpPr>
      <dsp:spPr>
        <a:xfrm>
          <a:off x="1251547" y="2274600"/>
          <a:ext cx="4549118" cy="514623"/>
        </a:xfrm>
        <a:custGeom>
          <a:avLst/>
          <a:gdLst/>
          <a:ahLst/>
          <a:cxnLst/>
          <a:rect l="0" t="0" r="0" b="0"/>
          <a:pathLst>
            <a:path>
              <a:moveTo>
                <a:pt x="4549118" y="0"/>
              </a:moveTo>
              <a:lnTo>
                <a:pt x="4549118" y="251798"/>
              </a:lnTo>
              <a:lnTo>
                <a:pt x="0" y="251798"/>
              </a:lnTo>
              <a:lnTo>
                <a:pt x="0" y="5146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31335-011D-4348-8DC8-359764CFD14A}">
      <dsp:nvSpPr>
        <dsp:cNvPr id="0" name=""/>
        <dsp:cNvSpPr/>
      </dsp:nvSpPr>
      <dsp:spPr>
        <a:xfrm>
          <a:off x="3691307" y="1023052"/>
          <a:ext cx="4218716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Pasientmedvirkning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og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helsekommunikasjon </a:t>
          </a:r>
          <a:endParaRPr lang="nb-NO" sz="2000" b="1" kern="1200" dirty="0"/>
        </a:p>
      </dsp:txBody>
      <dsp:txXfrm>
        <a:off x="3691307" y="1023052"/>
        <a:ext cx="4218716" cy="1251547"/>
      </dsp:txXfrm>
    </dsp:sp>
    <dsp:sp modelId="{AB8146CE-2C5E-44BF-BF99-DD5A47705515}">
      <dsp:nvSpPr>
        <dsp:cNvPr id="0" name=""/>
        <dsp:cNvSpPr/>
      </dsp:nvSpPr>
      <dsp:spPr>
        <a:xfrm>
          <a:off x="0" y="2789223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Kommunikasjon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Snakker du til pasientene slik at de forstår deg?</a:t>
          </a:r>
          <a:endParaRPr lang="nb-NO" sz="1600" b="0" kern="1200" dirty="0"/>
        </a:p>
      </dsp:txBody>
      <dsp:txXfrm>
        <a:off x="0" y="2789223"/>
        <a:ext cx="2503095" cy="1251547"/>
      </dsp:txXfrm>
    </dsp:sp>
    <dsp:sp modelId="{6F913B2E-BD7A-426B-B825-B9518F67CE5D}">
      <dsp:nvSpPr>
        <dsp:cNvPr id="0" name=""/>
        <dsp:cNvSpPr/>
      </dsp:nvSpPr>
      <dsp:spPr>
        <a:xfrm>
          <a:off x="3034746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Informasjon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Gir du pasientene tilstrekkelig informasjon på en forståelig måte?</a:t>
          </a:r>
          <a:endParaRPr lang="nb-NO" sz="1600" b="0" kern="1200" dirty="0"/>
        </a:p>
      </dsp:txBody>
      <dsp:txXfrm>
        <a:off x="3034746" y="2800249"/>
        <a:ext cx="2503095" cy="1251547"/>
      </dsp:txXfrm>
    </dsp:sp>
    <dsp:sp modelId="{CFDE14A1-8445-45AE-93D0-CC79D0116F8B}">
      <dsp:nvSpPr>
        <dsp:cNvPr id="0" name=""/>
        <dsp:cNvSpPr/>
      </dsp:nvSpPr>
      <dsp:spPr>
        <a:xfrm>
          <a:off x="6063490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Samvalg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Involverer du pasientene i avgjørelser om behandling? </a:t>
          </a:r>
          <a:endParaRPr lang="nb-NO" sz="1600" b="0" kern="1200" dirty="0"/>
        </a:p>
      </dsp:txBody>
      <dsp:txXfrm>
        <a:off x="6063490" y="2800249"/>
        <a:ext cx="2503095" cy="1251547"/>
      </dsp:txXfrm>
    </dsp:sp>
    <dsp:sp modelId="{900F77B0-C55F-4C88-965E-A450D7C9138B}">
      <dsp:nvSpPr>
        <dsp:cNvPr id="0" name=""/>
        <dsp:cNvSpPr/>
      </dsp:nvSpPr>
      <dsp:spPr>
        <a:xfrm>
          <a:off x="9092235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Pasient- og pårørende opplæring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Tilbyr du opplæring tilpasset pasientenes situasjon?</a:t>
          </a:r>
          <a:endParaRPr lang="nb-NO" sz="1600" b="0" kern="1200" dirty="0"/>
        </a:p>
      </dsp:txBody>
      <dsp:txXfrm>
        <a:off x="9092235" y="2800249"/>
        <a:ext cx="2503095" cy="1251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101E2-FB95-4E0F-A1C0-F0E3F702CFB0}">
      <dsp:nvSpPr>
        <dsp:cNvPr id="0" name=""/>
        <dsp:cNvSpPr/>
      </dsp:nvSpPr>
      <dsp:spPr>
        <a:xfrm>
          <a:off x="5800666" y="2274600"/>
          <a:ext cx="4543117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4543117" y="262824"/>
              </a:lnTo>
              <a:lnTo>
                <a:pt x="4543117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7B7BC-4BFA-44A3-82D0-4A3F29B0AD8E}">
      <dsp:nvSpPr>
        <dsp:cNvPr id="0" name=""/>
        <dsp:cNvSpPr/>
      </dsp:nvSpPr>
      <dsp:spPr>
        <a:xfrm>
          <a:off x="5800666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1514372" y="262824"/>
              </a:lnTo>
              <a:lnTo>
                <a:pt x="1514372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313EB-90F3-4DF6-99F5-A141D3CB33A3}">
      <dsp:nvSpPr>
        <dsp:cNvPr id="0" name=""/>
        <dsp:cNvSpPr/>
      </dsp:nvSpPr>
      <dsp:spPr>
        <a:xfrm>
          <a:off x="4286293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1514372" y="0"/>
              </a:moveTo>
              <a:lnTo>
                <a:pt x="1514372" y="262824"/>
              </a:lnTo>
              <a:lnTo>
                <a:pt x="0" y="262824"/>
              </a:lnTo>
              <a:lnTo>
                <a:pt x="0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1AEC9-731A-47D0-B82E-8255C7FB1CD6}">
      <dsp:nvSpPr>
        <dsp:cNvPr id="0" name=""/>
        <dsp:cNvSpPr/>
      </dsp:nvSpPr>
      <dsp:spPr>
        <a:xfrm>
          <a:off x="1251547" y="2274600"/>
          <a:ext cx="4549118" cy="514623"/>
        </a:xfrm>
        <a:custGeom>
          <a:avLst/>
          <a:gdLst/>
          <a:ahLst/>
          <a:cxnLst/>
          <a:rect l="0" t="0" r="0" b="0"/>
          <a:pathLst>
            <a:path>
              <a:moveTo>
                <a:pt x="4549118" y="0"/>
              </a:moveTo>
              <a:lnTo>
                <a:pt x="4549118" y="251798"/>
              </a:lnTo>
              <a:lnTo>
                <a:pt x="0" y="251798"/>
              </a:lnTo>
              <a:lnTo>
                <a:pt x="0" y="5146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31335-011D-4348-8DC8-359764CFD14A}">
      <dsp:nvSpPr>
        <dsp:cNvPr id="0" name=""/>
        <dsp:cNvSpPr/>
      </dsp:nvSpPr>
      <dsp:spPr>
        <a:xfrm>
          <a:off x="3691307" y="1023052"/>
          <a:ext cx="4218716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Pasientmedvirkning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og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helsekommunikasjon </a:t>
          </a:r>
          <a:endParaRPr lang="nb-NO" sz="2000" b="1" kern="1200" dirty="0"/>
        </a:p>
      </dsp:txBody>
      <dsp:txXfrm>
        <a:off x="3691307" y="1023052"/>
        <a:ext cx="4218716" cy="1251547"/>
      </dsp:txXfrm>
    </dsp:sp>
    <dsp:sp modelId="{AB8146CE-2C5E-44BF-BF99-DD5A47705515}">
      <dsp:nvSpPr>
        <dsp:cNvPr id="0" name=""/>
        <dsp:cNvSpPr/>
      </dsp:nvSpPr>
      <dsp:spPr>
        <a:xfrm>
          <a:off x="0" y="2789223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Kommunikasjon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Snakker du til pasientene slik at de forstår deg?</a:t>
          </a:r>
          <a:endParaRPr lang="nb-NO" sz="1600" b="0" kern="1200" dirty="0"/>
        </a:p>
      </dsp:txBody>
      <dsp:txXfrm>
        <a:off x="0" y="2789223"/>
        <a:ext cx="2503095" cy="1251547"/>
      </dsp:txXfrm>
    </dsp:sp>
    <dsp:sp modelId="{6F913B2E-BD7A-426B-B825-B9518F67CE5D}">
      <dsp:nvSpPr>
        <dsp:cNvPr id="0" name=""/>
        <dsp:cNvSpPr/>
      </dsp:nvSpPr>
      <dsp:spPr>
        <a:xfrm>
          <a:off x="3034746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Informasjon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Gir du pasientene tilstrekkelig informasjon på en forståelig måte?</a:t>
          </a:r>
          <a:endParaRPr lang="nb-NO" sz="1600" b="0" kern="1200" dirty="0"/>
        </a:p>
      </dsp:txBody>
      <dsp:txXfrm>
        <a:off x="3034746" y="2800249"/>
        <a:ext cx="2503095" cy="1251547"/>
      </dsp:txXfrm>
    </dsp:sp>
    <dsp:sp modelId="{CFDE14A1-8445-45AE-93D0-CC79D0116F8B}">
      <dsp:nvSpPr>
        <dsp:cNvPr id="0" name=""/>
        <dsp:cNvSpPr/>
      </dsp:nvSpPr>
      <dsp:spPr>
        <a:xfrm>
          <a:off x="6063490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Samvalg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Involverer du pasientene i avgjørelser om behandling? </a:t>
          </a:r>
          <a:endParaRPr lang="nb-NO" sz="1600" b="0" kern="1200" dirty="0"/>
        </a:p>
      </dsp:txBody>
      <dsp:txXfrm>
        <a:off x="6063490" y="2800249"/>
        <a:ext cx="2503095" cy="1251547"/>
      </dsp:txXfrm>
    </dsp:sp>
    <dsp:sp modelId="{900F77B0-C55F-4C88-965E-A450D7C9138B}">
      <dsp:nvSpPr>
        <dsp:cNvPr id="0" name=""/>
        <dsp:cNvSpPr/>
      </dsp:nvSpPr>
      <dsp:spPr>
        <a:xfrm>
          <a:off x="9092235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Pasient- og pårørende opplæring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Tilbyr du opplæring tilpasset pasientenes situasjon?</a:t>
          </a:r>
          <a:endParaRPr lang="nb-NO" sz="1600" b="0" kern="1200" dirty="0"/>
        </a:p>
      </dsp:txBody>
      <dsp:txXfrm>
        <a:off x="9092235" y="2800249"/>
        <a:ext cx="2503095" cy="1251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101E2-FB95-4E0F-A1C0-F0E3F702CFB0}">
      <dsp:nvSpPr>
        <dsp:cNvPr id="0" name=""/>
        <dsp:cNvSpPr/>
      </dsp:nvSpPr>
      <dsp:spPr>
        <a:xfrm>
          <a:off x="5800666" y="2274600"/>
          <a:ext cx="4543117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4543117" y="262824"/>
              </a:lnTo>
              <a:lnTo>
                <a:pt x="4543117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7B7BC-4BFA-44A3-82D0-4A3F29B0AD8E}">
      <dsp:nvSpPr>
        <dsp:cNvPr id="0" name=""/>
        <dsp:cNvSpPr/>
      </dsp:nvSpPr>
      <dsp:spPr>
        <a:xfrm>
          <a:off x="5800666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1514372" y="262824"/>
              </a:lnTo>
              <a:lnTo>
                <a:pt x="1514372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313EB-90F3-4DF6-99F5-A141D3CB33A3}">
      <dsp:nvSpPr>
        <dsp:cNvPr id="0" name=""/>
        <dsp:cNvSpPr/>
      </dsp:nvSpPr>
      <dsp:spPr>
        <a:xfrm>
          <a:off x="4286293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1514372" y="0"/>
              </a:moveTo>
              <a:lnTo>
                <a:pt x="1514372" y="262824"/>
              </a:lnTo>
              <a:lnTo>
                <a:pt x="0" y="262824"/>
              </a:lnTo>
              <a:lnTo>
                <a:pt x="0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1AEC9-731A-47D0-B82E-8255C7FB1CD6}">
      <dsp:nvSpPr>
        <dsp:cNvPr id="0" name=""/>
        <dsp:cNvSpPr/>
      </dsp:nvSpPr>
      <dsp:spPr>
        <a:xfrm>
          <a:off x="1251547" y="2274600"/>
          <a:ext cx="4549118" cy="514623"/>
        </a:xfrm>
        <a:custGeom>
          <a:avLst/>
          <a:gdLst/>
          <a:ahLst/>
          <a:cxnLst/>
          <a:rect l="0" t="0" r="0" b="0"/>
          <a:pathLst>
            <a:path>
              <a:moveTo>
                <a:pt x="4549118" y="0"/>
              </a:moveTo>
              <a:lnTo>
                <a:pt x="4549118" y="251798"/>
              </a:lnTo>
              <a:lnTo>
                <a:pt x="0" y="251798"/>
              </a:lnTo>
              <a:lnTo>
                <a:pt x="0" y="5146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31335-011D-4348-8DC8-359764CFD14A}">
      <dsp:nvSpPr>
        <dsp:cNvPr id="0" name=""/>
        <dsp:cNvSpPr/>
      </dsp:nvSpPr>
      <dsp:spPr>
        <a:xfrm>
          <a:off x="3691307" y="1023052"/>
          <a:ext cx="4218716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Pasientmedvirkning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og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helsekommunikasjon </a:t>
          </a:r>
          <a:endParaRPr lang="nb-NO" sz="2000" b="1" kern="1200" dirty="0"/>
        </a:p>
      </dsp:txBody>
      <dsp:txXfrm>
        <a:off x="3691307" y="1023052"/>
        <a:ext cx="4218716" cy="1251547"/>
      </dsp:txXfrm>
    </dsp:sp>
    <dsp:sp modelId="{AB8146CE-2C5E-44BF-BF99-DD5A47705515}">
      <dsp:nvSpPr>
        <dsp:cNvPr id="0" name=""/>
        <dsp:cNvSpPr/>
      </dsp:nvSpPr>
      <dsp:spPr>
        <a:xfrm>
          <a:off x="0" y="2789223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Kommunikasjon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Snakker du til pasientene slik at de forstår deg?</a:t>
          </a:r>
          <a:endParaRPr lang="nb-NO" sz="1600" b="0" kern="1200" dirty="0"/>
        </a:p>
      </dsp:txBody>
      <dsp:txXfrm>
        <a:off x="0" y="2789223"/>
        <a:ext cx="2503095" cy="1251547"/>
      </dsp:txXfrm>
    </dsp:sp>
    <dsp:sp modelId="{6F913B2E-BD7A-426B-B825-B9518F67CE5D}">
      <dsp:nvSpPr>
        <dsp:cNvPr id="0" name=""/>
        <dsp:cNvSpPr/>
      </dsp:nvSpPr>
      <dsp:spPr>
        <a:xfrm>
          <a:off x="3034746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Informasjon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Gir du pasientene tilstrekkelig informasjon på en forståelig måte?</a:t>
          </a:r>
          <a:endParaRPr lang="nb-NO" sz="1600" b="0" kern="1200" dirty="0"/>
        </a:p>
      </dsp:txBody>
      <dsp:txXfrm>
        <a:off x="3034746" y="2800249"/>
        <a:ext cx="2503095" cy="1251547"/>
      </dsp:txXfrm>
    </dsp:sp>
    <dsp:sp modelId="{CFDE14A1-8445-45AE-93D0-CC79D0116F8B}">
      <dsp:nvSpPr>
        <dsp:cNvPr id="0" name=""/>
        <dsp:cNvSpPr/>
      </dsp:nvSpPr>
      <dsp:spPr>
        <a:xfrm>
          <a:off x="6063490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Samvalg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Involverer du pasientene i avgjørelser om behandling? </a:t>
          </a:r>
          <a:endParaRPr lang="nb-NO" sz="1600" b="0" kern="1200" dirty="0"/>
        </a:p>
      </dsp:txBody>
      <dsp:txXfrm>
        <a:off x="6063490" y="2800249"/>
        <a:ext cx="2503095" cy="1251547"/>
      </dsp:txXfrm>
    </dsp:sp>
    <dsp:sp modelId="{900F77B0-C55F-4C88-965E-A450D7C9138B}">
      <dsp:nvSpPr>
        <dsp:cNvPr id="0" name=""/>
        <dsp:cNvSpPr/>
      </dsp:nvSpPr>
      <dsp:spPr>
        <a:xfrm>
          <a:off x="9092235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Pasient- og pårørende opplæring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Tilbyr du opplæring tilpasset pasientenes situasjon?</a:t>
          </a:r>
          <a:endParaRPr lang="nb-NO" sz="1600" b="0" kern="1200" dirty="0"/>
        </a:p>
      </dsp:txBody>
      <dsp:txXfrm>
        <a:off x="9092235" y="2800249"/>
        <a:ext cx="2503095" cy="12515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101E2-FB95-4E0F-A1C0-F0E3F702CFB0}">
      <dsp:nvSpPr>
        <dsp:cNvPr id="0" name=""/>
        <dsp:cNvSpPr/>
      </dsp:nvSpPr>
      <dsp:spPr>
        <a:xfrm>
          <a:off x="5800666" y="2274600"/>
          <a:ext cx="4543117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4543117" y="262824"/>
              </a:lnTo>
              <a:lnTo>
                <a:pt x="4543117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7B7BC-4BFA-44A3-82D0-4A3F29B0AD8E}">
      <dsp:nvSpPr>
        <dsp:cNvPr id="0" name=""/>
        <dsp:cNvSpPr/>
      </dsp:nvSpPr>
      <dsp:spPr>
        <a:xfrm>
          <a:off x="5800666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4"/>
              </a:lnTo>
              <a:lnTo>
                <a:pt x="1514372" y="262824"/>
              </a:lnTo>
              <a:lnTo>
                <a:pt x="1514372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313EB-90F3-4DF6-99F5-A141D3CB33A3}">
      <dsp:nvSpPr>
        <dsp:cNvPr id="0" name=""/>
        <dsp:cNvSpPr/>
      </dsp:nvSpPr>
      <dsp:spPr>
        <a:xfrm>
          <a:off x="4286293" y="2274600"/>
          <a:ext cx="1514372" cy="525649"/>
        </a:xfrm>
        <a:custGeom>
          <a:avLst/>
          <a:gdLst/>
          <a:ahLst/>
          <a:cxnLst/>
          <a:rect l="0" t="0" r="0" b="0"/>
          <a:pathLst>
            <a:path>
              <a:moveTo>
                <a:pt x="1514372" y="0"/>
              </a:moveTo>
              <a:lnTo>
                <a:pt x="1514372" y="262824"/>
              </a:lnTo>
              <a:lnTo>
                <a:pt x="0" y="262824"/>
              </a:lnTo>
              <a:lnTo>
                <a:pt x="0" y="525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1AEC9-731A-47D0-B82E-8255C7FB1CD6}">
      <dsp:nvSpPr>
        <dsp:cNvPr id="0" name=""/>
        <dsp:cNvSpPr/>
      </dsp:nvSpPr>
      <dsp:spPr>
        <a:xfrm>
          <a:off x="1251547" y="2274600"/>
          <a:ext cx="4549118" cy="514623"/>
        </a:xfrm>
        <a:custGeom>
          <a:avLst/>
          <a:gdLst/>
          <a:ahLst/>
          <a:cxnLst/>
          <a:rect l="0" t="0" r="0" b="0"/>
          <a:pathLst>
            <a:path>
              <a:moveTo>
                <a:pt x="4549118" y="0"/>
              </a:moveTo>
              <a:lnTo>
                <a:pt x="4549118" y="251798"/>
              </a:lnTo>
              <a:lnTo>
                <a:pt x="0" y="251798"/>
              </a:lnTo>
              <a:lnTo>
                <a:pt x="0" y="5146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31335-011D-4348-8DC8-359764CFD14A}">
      <dsp:nvSpPr>
        <dsp:cNvPr id="0" name=""/>
        <dsp:cNvSpPr/>
      </dsp:nvSpPr>
      <dsp:spPr>
        <a:xfrm>
          <a:off x="3691307" y="1023052"/>
          <a:ext cx="4218716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Pasientmedvirkning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og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helsekommunikasjon </a:t>
          </a:r>
          <a:endParaRPr lang="nb-NO" sz="2000" b="1" kern="1200" dirty="0"/>
        </a:p>
      </dsp:txBody>
      <dsp:txXfrm>
        <a:off x="3691307" y="1023052"/>
        <a:ext cx="4218716" cy="1251547"/>
      </dsp:txXfrm>
    </dsp:sp>
    <dsp:sp modelId="{AB8146CE-2C5E-44BF-BF99-DD5A47705515}">
      <dsp:nvSpPr>
        <dsp:cNvPr id="0" name=""/>
        <dsp:cNvSpPr/>
      </dsp:nvSpPr>
      <dsp:spPr>
        <a:xfrm>
          <a:off x="0" y="2789223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Kommunikasjon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Snakker du til pasientene slik at de forstår deg?</a:t>
          </a:r>
          <a:endParaRPr lang="nb-NO" sz="1600" b="0" kern="1200" dirty="0"/>
        </a:p>
      </dsp:txBody>
      <dsp:txXfrm>
        <a:off x="0" y="2789223"/>
        <a:ext cx="2503095" cy="1251547"/>
      </dsp:txXfrm>
    </dsp:sp>
    <dsp:sp modelId="{6F913B2E-BD7A-426B-B825-B9518F67CE5D}">
      <dsp:nvSpPr>
        <dsp:cNvPr id="0" name=""/>
        <dsp:cNvSpPr/>
      </dsp:nvSpPr>
      <dsp:spPr>
        <a:xfrm>
          <a:off x="3034746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Informasjon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Gir du pasientene tilstrekkelig informasjon på en forståelig måte?</a:t>
          </a:r>
          <a:endParaRPr lang="nb-NO" sz="1600" b="0" kern="1200" dirty="0"/>
        </a:p>
      </dsp:txBody>
      <dsp:txXfrm>
        <a:off x="3034746" y="2800249"/>
        <a:ext cx="2503095" cy="1251547"/>
      </dsp:txXfrm>
    </dsp:sp>
    <dsp:sp modelId="{CFDE14A1-8445-45AE-93D0-CC79D0116F8B}">
      <dsp:nvSpPr>
        <dsp:cNvPr id="0" name=""/>
        <dsp:cNvSpPr/>
      </dsp:nvSpPr>
      <dsp:spPr>
        <a:xfrm>
          <a:off x="6063490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Samvalg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Involverer du pasientene i avgjørelser om behandling? </a:t>
          </a:r>
          <a:endParaRPr lang="nb-NO" sz="1600" b="0" kern="1200" dirty="0"/>
        </a:p>
      </dsp:txBody>
      <dsp:txXfrm>
        <a:off x="6063490" y="2800249"/>
        <a:ext cx="2503095" cy="1251547"/>
      </dsp:txXfrm>
    </dsp:sp>
    <dsp:sp modelId="{900F77B0-C55F-4C88-965E-A450D7C9138B}">
      <dsp:nvSpPr>
        <dsp:cNvPr id="0" name=""/>
        <dsp:cNvSpPr/>
      </dsp:nvSpPr>
      <dsp:spPr>
        <a:xfrm>
          <a:off x="9092235" y="2800249"/>
          <a:ext cx="2503095" cy="12515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 smtClean="0"/>
            <a:t>Pasient- og pårørende opplæring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0" kern="1200" dirty="0" smtClean="0"/>
            <a:t>Tilbyr du opplæring tilpasset pasientenes situasjon?</a:t>
          </a:r>
          <a:endParaRPr lang="nb-NO" sz="1600" b="0" kern="1200" dirty="0"/>
        </a:p>
      </dsp:txBody>
      <dsp:txXfrm>
        <a:off x="9092235" y="2800249"/>
        <a:ext cx="2503095" cy="1251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D5AA9-504C-46E3-AB08-347E6522ECA2}" type="datetimeFigureOut">
              <a:rPr lang="nb-NO" smtClean="0"/>
              <a:t>04.05.2021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E434F-DBA8-4B30-8316-8913B75AD5F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FF05FE-4686-4401-8435-3184D20E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4C461-22A7-407C-B9BC-64E0A6B46F21}" type="datetime1">
              <a:rPr lang="nb-NO" smtClean="0"/>
              <a:t>04.05.2021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E55D9E-DCCB-4C6A-B993-B4E3406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73E658-A926-4C2C-98EE-AB70A1D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FA45D2A-9AD5-4FA0-8B4D-3F277D66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4348607" cy="1194380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986C8ECE-38F8-4390-AC09-623FD14A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6" y="2978331"/>
            <a:ext cx="4348606" cy="137742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D529F53-5CF9-4D77-8899-65700A0566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1"/>
            <a:ext cx="6095999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18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40DB-36C0-4476-BDD5-37627184E2AE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0BD98DE-0FE7-4EE7-BD09-E062E3DFF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23F4A9D-4298-4A99-BC78-A135ACB9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55F2F4FF-176B-4A6C-93AD-E9D9F50C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488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D423-BEEC-4DF0-B724-73ABEE0B5A91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9F6BAA13-0830-4EAC-B836-D5C1707063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1A3243-C799-46F9-AD23-9C216B88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27A667A7-0101-4FE5-B036-E06942A9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37825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1014-4DD7-420B-84E9-B923DA3E9514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8672E4AF-E70B-4478-86F5-CE8AE7E854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4FBBD37-7F67-4259-B493-0B636DB8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5BA5566-A5E0-4321-B599-BEB03BF1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1315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10F0-91A8-4F28-9F4B-80E33777CC1F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EC70B67E-5D5A-4E46-876B-5EBFE14DF7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38998CB-4927-4FB5-B611-468983E4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0B72B3F4-5C2D-4A8D-8604-BAB4F03A9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47615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4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829"/>
            <a:ext cx="10515600" cy="1010829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577737"/>
            <a:ext cx="10515599" cy="29086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DF59-2FCF-4A2F-908A-E3763B91CDEC}" type="datetime1">
              <a:rPr lang="nb-NO" smtClean="0"/>
              <a:t>04.05.2021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934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AFCA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8F5E-481C-4038-B7E4-68EB5E7BA253}" type="datetime1">
              <a:rPr lang="nb-NO" smtClean="0"/>
              <a:t>04.05.2021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0AC5F53C-EA7D-4BF7-B0CE-4CFEA055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829"/>
            <a:ext cx="10515600" cy="1010829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7D4AE153-D803-4E98-9331-E3E00C0E6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577737"/>
            <a:ext cx="10515599" cy="29086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472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4490E-702D-4D0B-9041-460A42BC966C}" type="datetime1">
              <a:rPr lang="nb-NO" smtClean="0"/>
              <a:t>04.05.2021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bilde 2">
            <a:extLst>
              <a:ext uri="{FF2B5EF4-FFF2-40B4-BE49-F238E27FC236}">
                <a16:creationId xmlns:a16="http://schemas.microsoft.com/office/drawing/2014/main" id="{0B3AA98A-AB8C-42AF-A30A-D209CA99F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053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79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C8E5455-3D59-4FA3-A1BA-DEA033D3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8A83-BB0A-4D87-9E34-0BE2C7ED8612}" type="datetime1">
              <a:rPr lang="nb-NO" smtClean="0"/>
              <a:t>04.05.2021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47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623083-D33A-41F6-B8DB-2D3EB382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B530954-7EF2-4A49-BA1B-0D96C0E3B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6843305-9234-4016-8858-D2D624C00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981325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478D46D-40F1-4636-9061-740475BE9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7C1F019-E4C9-4E2C-A7F3-ACA3E200A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981325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73F2E7E-640A-492E-AF62-0B6DA0F6D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B8C4-1E72-47B4-81CA-1B1A64F3FE0F}" type="datetime1">
              <a:rPr lang="nb-NO" smtClean="0"/>
              <a:t>04.05.2021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7440104-1176-4BB4-9FAD-337AC307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B91EE86-8CBA-47F3-8867-7447A365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7052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FC42E7-C7B6-4BB1-8678-1916449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FC5351-58AB-4694-B2C5-C21BBC38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73D7-5BC4-4E89-B4A8-1EF640D2FB6A}" type="datetime1">
              <a:rPr lang="nb-NO" smtClean="0"/>
              <a:t>04.05.2021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D0D3338-C838-4294-B690-189DBEA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A64C9D0-EBD5-4D33-BD7B-CCF2F5E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3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29F2-4C1E-4345-9AC9-81E393D477A0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64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03B7481-3688-4B04-B67E-23B7FD9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AAE-4FD7-431C-BA60-8DFF9B389704}" type="datetime1">
              <a:rPr lang="nb-NO" smtClean="0"/>
              <a:t>04.05.2021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F73DD26-4037-4A18-A05E-AA134B9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96E061-70AD-45E6-B695-FC98F914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71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23DAC3-63F7-47B9-8849-56C11C656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A2B288-8474-497C-BB09-B35CB9048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02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84D96C6-9DD9-4A7E-A58B-D003BA3A6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A38EE01-7238-4561-A187-E11A63C0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2F38-DB30-44A0-B6FA-7AD13CB43A16}" type="datetime1">
              <a:rPr lang="nb-NO" smtClean="0"/>
              <a:t>04.05.2021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B094927-591E-4118-A81B-651D9F59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12A0B68-B0DB-41B7-97FB-BCA07928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437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9F929D-3EB7-43CD-AC5A-01BB3CA1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1C2C024-B5B1-4EF1-98F7-21E527659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172200" cy="5029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ED10DCB-4CC2-41CC-930E-605F48B59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5905EFD-1D1B-40FF-BBCD-32A40CE9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C03D-2074-449A-820C-D4B14B5EC61B}" type="datetime1">
              <a:rPr lang="nb-NO" smtClean="0"/>
              <a:t>04.05.2021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9C27FE-1663-44B6-9310-E16AF221F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79CC22F-B2A4-43A6-8281-29728CCD9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3417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8A57-A090-46D2-9C77-648D6BC39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4D7ED39-B928-4D24-8503-84B1C706F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8399874-F5EA-4A69-B2A0-003A7718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2E6E-9DEE-4218-BAD7-38495229F9E6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2CB4EF-1C91-45AE-8ECF-9A493CDF4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664C1AF-7B01-4768-89F6-19D52D88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6806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BF99EC6-875A-4ADA-A6D0-E0A240E25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8DDAD5-D8A2-40BF-810A-ED6A41D93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121275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AED1CEF-4917-4625-8A8C-33192A94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A0EF-1B4B-4555-9FCF-86D71F601CF1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A3D3D1-3EBF-453F-8FC4-C2D2F3D0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F1D355-3540-45DB-A7F3-EF6B98B8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487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87AC-87F2-4521-B6E0-15FBF74F4D68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51-02CA-4441-87FA-11184693EC2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845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8D2398-FC0D-4E0C-B5AD-8C2E8FAF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449673-CC7C-4DA6-A417-52E1BA9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C999-4621-4747-BD8E-02B7570751CE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A87EF4F6-FD80-4958-8E24-E370421914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55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loverskrif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43D7-6929-4D87-B19D-4F40DD6FE515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AA9C0BB-5039-4A1C-947B-6743E2CB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30C9680-88E9-452A-BB51-C51AB99C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3484A42-984E-4758-86EA-2B21CC0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0385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C1CF-E513-4E79-936B-70C0CB285855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B4D85B6-5136-43C2-BCCA-FFE613761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8CFEB4D9-AD72-4B60-95EB-31621B6E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D57DF29E-3BF1-4C83-88E7-8D3E0A6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1233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32AD7-C45B-42D2-9402-750B9C2A7930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1AEE4B75-5134-4C41-9450-B9D58D473B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F5D8EE15-1803-4B1F-8864-F2EA4E37A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4AF2EA40-B6A1-473F-99F1-10102CD04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1980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CA5F-A1FA-4843-A5DC-1906DD260798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3113684-BC8C-4B54-B1C4-2C234332B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2BE7DA01-5E20-41BD-826E-7F328002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A34D5D0D-229E-4AF7-928B-37C41B66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5077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AA1-4590-4882-ACEF-C2CB5DAF074C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4F0BCF0-D77D-4BAC-ACC6-E58E2771C8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A8BB17A-3886-437E-B029-FA39EB4C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FD7AEDA9-25F3-4EBC-AEFD-6D675442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4958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loverskrif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BEA7F-4187-4CE7-8FF6-CB3194E9F336}" type="datetime1">
              <a:rPr lang="nb-NO" smtClean="0"/>
              <a:t>04.05.2021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Arntzen SA &amp; Seljelid B. 2021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E431200A-E5F1-4F37-8164-2FFA693EC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AB19BB-2DBF-4D3A-8459-E3D69AC6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75FB2E99-4EC2-4268-AB1B-CDAADA5B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381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F13CE7-7E72-49FD-9179-672195A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C6E529-3426-4CD8-8DE8-704A00260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05DCFF-9452-43CA-A8F2-63B746EF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0593" y="6292742"/>
            <a:ext cx="1200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4A93"/>
                </a:solidFill>
              </a:defRPr>
            </a:lvl1pPr>
          </a:lstStyle>
          <a:p>
            <a:fld id="{3E2F5AFC-0ED1-4FD0-98CA-46564B023D36}" type="datetime1">
              <a:rPr lang="nb-NO" smtClean="0"/>
              <a:t>04.05.2021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F726A0-91AD-490D-8F7E-2F883D0BD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23500" y="6292742"/>
            <a:ext cx="6208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fi-FI" smtClean="0"/>
              <a:t>Arntzen SA &amp; Seljelid B. 2021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EDB195-5C8F-492E-BE84-4A9C1B3F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74303" y="6292742"/>
            <a:ext cx="859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4A93"/>
                </a:solidFill>
              </a:defRPr>
            </a:lvl1pPr>
          </a:lstStyle>
          <a:p>
            <a:fld id="{06668B70-52D5-4929-987C-994778F03EBF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DEDE010E-7568-42CB-990A-AAD7ACCD914C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35" y="6292868"/>
            <a:ext cx="1698307" cy="360432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7BE4884A-7C66-4471-9DC2-28A0785C029A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86" y="6256460"/>
            <a:ext cx="474315" cy="41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52" r:id="rId14"/>
    <p:sldLayoutId id="2147483671" r:id="rId15"/>
    <p:sldLayoutId id="2147483672" r:id="rId16"/>
    <p:sldLayoutId id="2147483670" r:id="rId17"/>
    <p:sldLayoutId id="2147483653" r:id="rId18"/>
    <p:sldLayoutId id="2147483654" r:id="rId19"/>
    <p:sldLayoutId id="2147483655" r:id="rId20"/>
    <p:sldLayoutId id="2147483656" r:id="rId21"/>
    <p:sldLayoutId id="2147483657" r:id="rId22"/>
    <p:sldLayoutId id="2147483658" r:id="rId23"/>
    <p:sldLayoutId id="2147483659" r:id="rId24"/>
    <p:sldLayoutId id="2147483673" r:id="rId2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A9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direktoratet.no/veiledere/beslutningsprosesser-ved-begrensning-av-livsforlengende-behandling" TargetMode="External"/><Relationship Id="rId2" Type="http://schemas.openxmlformats.org/officeDocument/2006/relationships/hyperlink" Target="https://www.helsenorge.no/samval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intranett.ous-hf.no/ikbViewer/page/ous/mittskrivebord/organisasjon/klinikk/avdeling?p_section_dim_id=69988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norge.no/" TargetMode="External"/><Relationship Id="rId2" Type="http://schemas.openxmlformats.org/officeDocument/2006/relationships/hyperlink" Target="http://ehandbokdokbehandling.ous-hf.no/document/7947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s://oslo-universitetssykehus.no/" TargetMode="External"/><Relationship Id="rId7" Type="http://schemas.openxmlformats.org/officeDocument/2006/relationships/hyperlink" Target="http://ehandbokdokbehandling.ous-hf.no/document/128425" TargetMode="External"/><Relationship Id="rId2" Type="http://schemas.openxmlformats.org/officeDocument/2006/relationships/hyperlink" Target="https://oslo-universitetssykehus.no/Dine-rettighe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handbokdokbehandling.ous-hf.no/document/135282" TargetMode="External"/><Relationship Id="rId5" Type="http://schemas.openxmlformats.org/officeDocument/2006/relationships/hyperlink" Target="http://ehandbokdokbehandling.ous-hf.no/document/137546" TargetMode="External"/><Relationship Id="rId4" Type="http://schemas.openxmlformats.org/officeDocument/2006/relationships/hyperlink" Target="https://www.helsenorge.no/" TargetMode="External"/><Relationship Id="rId9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4425" y="1816100"/>
            <a:ext cx="6465887" cy="23876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Pasientmedvirkning og helsekommunikasjon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4425" y="5045075"/>
            <a:ext cx="9144000" cy="1655763"/>
          </a:xfrm>
        </p:spPr>
        <p:txBody>
          <a:bodyPr/>
          <a:lstStyle/>
          <a:p>
            <a:pPr algn="l"/>
            <a:r>
              <a:rPr lang="nb-NO" dirty="0" smtClean="0"/>
              <a:t>Presentasjon av retningslinje til bruk i implementeringsarbeid</a:t>
            </a:r>
            <a:endParaRPr lang="nb-NO" dirty="0"/>
          </a:p>
        </p:txBody>
      </p:sp>
      <p:pic>
        <p:nvPicPr>
          <p:cNvPr id="5" name="Picture 4" descr="013-medic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94459" y="1276708"/>
            <a:ext cx="3165895" cy="316589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6513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04-megapho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766304">
            <a:off x="1012031" y="458488"/>
            <a:ext cx="2530475" cy="2530475"/>
          </a:xfrm>
        </p:spPr>
      </p:pic>
      <p:graphicFrame>
        <p:nvGraphicFramePr>
          <p:cNvPr id="6" name="Diagram 5"/>
          <p:cNvGraphicFramePr/>
          <p:nvPr/>
        </p:nvGraphicFramePr>
        <p:xfrm>
          <a:off x="332281" y="1097312"/>
          <a:ext cx="11601332" cy="507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/>
          <p:cNvSpPr/>
          <p:nvPr/>
        </p:nvSpPr>
        <p:spPr>
          <a:xfrm>
            <a:off x="6299200" y="4089400"/>
            <a:ext cx="2692400" cy="10541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7640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575828"/>
            <a:ext cx="3987800" cy="2840472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Samvalg: </a:t>
            </a:r>
            <a:br>
              <a:rPr lang="nb-NO" dirty="0" smtClean="0"/>
            </a:b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sz="3600" b="0" dirty="0" smtClean="0"/>
              <a:t>Involverer du pasientene i avgjørelser om </a:t>
            </a:r>
            <a:br>
              <a:rPr lang="nb-NO" sz="3600" b="0" dirty="0" smtClean="0"/>
            </a:br>
            <a:r>
              <a:rPr lang="nb-NO" sz="3600" b="0" dirty="0" smtClean="0"/>
              <a:t>behandling?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7747" y="288985"/>
            <a:ext cx="7999234" cy="6015038"/>
          </a:xfrm>
        </p:spPr>
        <p:txBody>
          <a:bodyPr>
            <a:noAutofit/>
          </a:bodyPr>
          <a:lstStyle/>
          <a:p>
            <a:r>
              <a:rPr lang="nb-NO" sz="1900" dirty="0" smtClean="0"/>
              <a:t>Samvalg er medvirkning i beslutningsprosesser hvor helsepersonell og pasient jobber sammen for å kunne ta den beste beslutningen for pasienten.</a:t>
            </a:r>
          </a:p>
          <a:p>
            <a:r>
              <a:rPr lang="nb-NO" sz="1900" dirty="0" smtClean="0"/>
              <a:t>Pasienten skal få uttrykke sine behov og preferanser. </a:t>
            </a:r>
          </a:p>
          <a:p>
            <a:r>
              <a:rPr lang="nb-NO" sz="1900" dirty="0" smtClean="0"/>
              <a:t>Det er opp til pasientene i hvor stor grad de ønsker å medvirke. </a:t>
            </a:r>
          </a:p>
          <a:p>
            <a:r>
              <a:rPr lang="nb-NO" sz="1900" dirty="0" smtClean="0"/>
              <a:t>Tilby pasientene hjelp til å vurdere ulike behandlingsalternativer ved å:</a:t>
            </a:r>
          </a:p>
          <a:p>
            <a:pPr lvl="1"/>
            <a:r>
              <a:rPr lang="nb-NO" sz="1900" dirty="0" smtClean="0"/>
              <a:t>sørge for at pasienten er klar over tilgjengelige alternativ og risiko, fordeler og konsekvenser av disse.</a:t>
            </a:r>
          </a:p>
          <a:p>
            <a:pPr lvl="1"/>
            <a:r>
              <a:rPr lang="nb-NO" sz="1900" dirty="0" smtClean="0"/>
              <a:t>undersøke om pasienten forstår informasjonen.</a:t>
            </a:r>
          </a:p>
          <a:p>
            <a:pPr lvl="1"/>
            <a:r>
              <a:rPr lang="nb-NO" sz="1900" dirty="0" smtClean="0"/>
              <a:t>etterspør hva som er viktig for pasienten og undersøk om valget pasienten tar, stemmer med det.</a:t>
            </a:r>
          </a:p>
          <a:p>
            <a:r>
              <a:rPr lang="nb-NO" sz="1900" dirty="0" smtClean="0"/>
              <a:t>Gi pasienter og pårørende tilstrekkelig tid til å treffe beslutninger.</a:t>
            </a:r>
          </a:p>
          <a:p>
            <a:r>
              <a:rPr lang="nb-NO" sz="1900" dirty="0" smtClean="0"/>
              <a:t>Ved langvarig sykdom kan det være mer tid og flere muligheter til å ta beslutninger, samt å revidere beslutningene.</a:t>
            </a:r>
          </a:p>
          <a:p>
            <a:r>
              <a:rPr lang="nb-NO" sz="1900" dirty="0" smtClean="0"/>
              <a:t>Se om det finnes samvalgsverktøy som kan være aktuelle på </a:t>
            </a:r>
            <a:r>
              <a:rPr lang="nb-NO" sz="1900" dirty="0" smtClean="0">
                <a:hlinkClick r:id="rId2"/>
              </a:rPr>
              <a:t>helsenorge.no.</a:t>
            </a:r>
            <a:endParaRPr lang="nb-NO" sz="1900" dirty="0" smtClean="0"/>
          </a:p>
          <a:p>
            <a:r>
              <a:rPr lang="nb-NO" sz="1900" dirty="0" smtClean="0"/>
              <a:t>Ved beslutningsprosesser for begrensing av livsforlengende behandling bør </a:t>
            </a:r>
            <a:r>
              <a:rPr lang="nb-NO" sz="1900" dirty="0" smtClean="0">
                <a:hlinkClick r:id="rId3"/>
              </a:rPr>
              <a:t>nasjonal veileder</a:t>
            </a:r>
            <a:r>
              <a:rPr lang="nb-NO" sz="1900" dirty="0" smtClean="0"/>
              <a:t> anvendes.</a:t>
            </a:r>
          </a:p>
          <a:p>
            <a:pPr>
              <a:buNone/>
            </a:pPr>
            <a:endParaRPr lang="nb-NO" sz="1600" dirty="0" smtClean="0"/>
          </a:p>
        </p:txBody>
      </p:sp>
      <p:pic>
        <p:nvPicPr>
          <p:cNvPr id="6" name="Picture 5" descr="008-relationshi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31674" y="3578099"/>
            <a:ext cx="2079751" cy="207975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3900488" y="508000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41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04-megapho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766304">
            <a:off x="1012031" y="458488"/>
            <a:ext cx="2530475" cy="2530475"/>
          </a:xfrm>
        </p:spPr>
      </p:pic>
      <p:graphicFrame>
        <p:nvGraphicFramePr>
          <p:cNvPr id="6" name="Diagram 5"/>
          <p:cNvGraphicFramePr/>
          <p:nvPr/>
        </p:nvGraphicFramePr>
        <p:xfrm>
          <a:off x="332281" y="1097312"/>
          <a:ext cx="11601332" cy="507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/>
          <p:cNvSpPr/>
          <p:nvPr/>
        </p:nvSpPr>
        <p:spPr>
          <a:xfrm>
            <a:off x="9258300" y="3835400"/>
            <a:ext cx="2692400" cy="1295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085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6100" y="622301"/>
            <a:ext cx="4826000" cy="266858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Pasient- og pårørendeopplæring:</a:t>
            </a:r>
            <a:br>
              <a:rPr lang="nb-NO" dirty="0" smtClean="0"/>
            </a:br>
            <a:r>
              <a:rPr lang="nb-NO" dirty="0" smtClean="0"/>
              <a:t> </a:t>
            </a:r>
            <a:br>
              <a:rPr lang="nb-NO" dirty="0" smtClean="0"/>
            </a:br>
            <a:r>
              <a:rPr lang="nb-NO" sz="3600" b="0" dirty="0" smtClean="0"/>
              <a:t>Tilpasser du opplæringen til pasientenes situasjon?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53138" y="975520"/>
            <a:ext cx="5689600" cy="4553743"/>
          </a:xfrm>
        </p:spPr>
        <p:txBody>
          <a:bodyPr>
            <a:normAutofit/>
          </a:bodyPr>
          <a:lstStyle/>
          <a:p>
            <a:r>
              <a:rPr lang="nb-NO" sz="2200" dirty="0" smtClean="0"/>
              <a:t>Pasient- og pårørendeopplæring skal:</a:t>
            </a:r>
          </a:p>
          <a:p>
            <a:pPr lvl="1"/>
            <a:r>
              <a:rPr lang="nb-NO" sz="2200" dirty="0" smtClean="0"/>
              <a:t>være kunnskapsbasert.</a:t>
            </a:r>
          </a:p>
          <a:p>
            <a:pPr lvl="1"/>
            <a:r>
              <a:rPr lang="nb-NO" sz="2200" dirty="0" smtClean="0"/>
              <a:t>ha spesifikk hensikt og læringsmål.</a:t>
            </a:r>
          </a:p>
          <a:p>
            <a:pPr lvl="1"/>
            <a:r>
              <a:rPr lang="nb-NO" sz="2200" dirty="0" smtClean="0"/>
              <a:t>tilpasses individuelle forutsetninger (alder, modenhet, erfaring, kultur og språk).</a:t>
            </a:r>
          </a:p>
          <a:p>
            <a:pPr lvl="1"/>
            <a:r>
              <a:rPr lang="nb-NO" sz="2200" dirty="0" smtClean="0"/>
              <a:t>fremme pasientenes evne til å ivareta egen helse.</a:t>
            </a:r>
          </a:p>
          <a:p>
            <a:r>
              <a:rPr lang="nb-NO" sz="2200" dirty="0" smtClean="0"/>
              <a:t>Tilby pasienter og pårørende mulighet til å delta i kunnskapsbaserte læringsaktiviteter som er tilgjengelige og oppfyller kriteriene over.</a:t>
            </a:r>
          </a:p>
          <a:p>
            <a:pPr>
              <a:buNone/>
            </a:pPr>
            <a:endParaRPr lang="nb-NO" dirty="0"/>
          </a:p>
        </p:txBody>
      </p:sp>
      <p:pic>
        <p:nvPicPr>
          <p:cNvPr id="5" name="Content Placeholder 3" descr="007-grou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1899" y="3410056"/>
            <a:ext cx="2273300" cy="2273300"/>
          </a:xfrm>
          <a:prstGeom prst="rect">
            <a:avLst/>
          </a:prstGeom>
        </p:spPr>
      </p:pic>
      <p:cxnSp>
        <p:nvCxnSpPr>
          <p:cNvPr id="6" name="Straight Connector 7"/>
          <p:cNvCxnSpPr/>
          <p:nvPr/>
        </p:nvCxnSpPr>
        <p:spPr>
          <a:xfrm flipH="1">
            <a:off x="5348288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736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847" y="6193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b-NO" b="0" dirty="0" smtClean="0"/>
              <a:t>For flere detaljer, referanser og metoderapport se Retningslinjen i eHåndbok: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i="1" dirty="0" smtClean="0"/>
              <a:t>Pasientmedvirkning og helsekommunikasjon </a:t>
            </a:r>
            <a:r>
              <a:rPr lang="nb-NO" b="0" dirty="0" smtClean="0"/>
              <a:t>(doknr. 1438)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pic>
        <p:nvPicPr>
          <p:cNvPr id="5" name="Content Placeholder 4" descr="009-responsiv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83827" y="3148642"/>
            <a:ext cx="2061713" cy="206171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6521570" y="5374257"/>
            <a:ext cx="485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Illustrasjoner i presentasjon er hentet fra Flaticon.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417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8500" y="1317625"/>
            <a:ext cx="4775200" cy="1325563"/>
          </a:xfrm>
        </p:spPr>
        <p:txBody>
          <a:bodyPr/>
          <a:lstStyle/>
          <a:p>
            <a:r>
              <a:rPr lang="nb-NO" dirty="0" smtClean="0"/>
              <a:t>Om retningslinjen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7209" y="1662682"/>
            <a:ext cx="5524500" cy="4373565"/>
          </a:xfrm>
        </p:spPr>
        <p:txBody>
          <a:bodyPr>
            <a:normAutofit/>
          </a:bodyPr>
          <a:lstStyle/>
          <a:p>
            <a:r>
              <a:rPr lang="nb-NO" dirty="0" smtClean="0"/>
              <a:t>Revisjon 2019-2021</a:t>
            </a:r>
          </a:p>
          <a:p>
            <a:r>
              <a:rPr lang="nb-NO" dirty="0" smtClean="0"/>
              <a:t>Se metoderapport i eHåndbok. </a:t>
            </a:r>
          </a:p>
          <a:p>
            <a:r>
              <a:rPr lang="nb-NO" dirty="0" smtClean="0"/>
              <a:t>For referanser se eHåndbok.</a:t>
            </a:r>
          </a:p>
          <a:p>
            <a:r>
              <a:rPr lang="nb-NO" dirty="0" smtClean="0"/>
              <a:t>Retningslinjen er forankret i </a:t>
            </a:r>
            <a:r>
              <a:rPr lang="nb-NO" dirty="0" smtClean="0">
                <a:hlinkClick r:id="rId2"/>
              </a:rPr>
              <a:t>sykehusets brukerundersøkelse</a:t>
            </a:r>
            <a:endParaRPr lang="nb-NO" dirty="0" smtClean="0"/>
          </a:p>
        </p:txBody>
      </p:sp>
      <p:pic>
        <p:nvPicPr>
          <p:cNvPr id="4" name="Picture 3" descr="018-searc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199" y="2568449"/>
            <a:ext cx="2565401" cy="2565401"/>
          </a:xfrm>
          <a:prstGeom prst="rect">
            <a:avLst/>
          </a:prstGeom>
        </p:spPr>
      </p:pic>
      <p:cxnSp>
        <p:nvCxnSpPr>
          <p:cNvPr id="7" name="Straight Connector 7"/>
          <p:cNvCxnSpPr/>
          <p:nvPr/>
        </p:nvCxnSpPr>
        <p:spPr>
          <a:xfrm flipH="1">
            <a:off x="5348288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853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7700" y="1139825"/>
            <a:ext cx="4622800" cy="1325563"/>
          </a:xfrm>
        </p:spPr>
        <p:txBody>
          <a:bodyPr/>
          <a:lstStyle/>
          <a:p>
            <a:r>
              <a:rPr lang="nb-NO" dirty="0" smtClean="0"/>
              <a:t>Hensikt og omfang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819648" y="1139825"/>
            <a:ext cx="5918200" cy="5567364"/>
          </a:xfrm>
        </p:spPr>
        <p:txBody>
          <a:bodyPr>
            <a:normAutofit/>
          </a:bodyPr>
          <a:lstStyle/>
          <a:p>
            <a:r>
              <a:rPr lang="nb-NO" dirty="0" smtClean="0"/>
              <a:t>Ivareta pasientens rett til medvirkning i gjennomføring av helsetjenester </a:t>
            </a:r>
          </a:p>
          <a:p>
            <a:r>
              <a:rPr lang="nb-NO" dirty="0" smtClean="0"/>
              <a:t>Bidra til at pasienter utvikler helsekompetanse for å fremme egen helse</a:t>
            </a:r>
            <a:r>
              <a:rPr lang="nb-NO" dirty="0"/>
              <a:t> </a:t>
            </a:r>
            <a:endParaRPr lang="nb-NO" dirty="0" smtClean="0"/>
          </a:p>
          <a:p>
            <a:r>
              <a:rPr lang="nb-NO" dirty="0" smtClean="0"/>
              <a:t>Gjelder for alle pasienter. Barn og ungdoms medvirkning skal samsvare med alder og modenhet.</a:t>
            </a:r>
            <a:endParaRPr lang="nb-NO" dirty="0"/>
          </a:p>
        </p:txBody>
      </p:sp>
      <p:pic>
        <p:nvPicPr>
          <p:cNvPr id="6" name="Picture 5" descr="011-pan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6848" y="2463800"/>
            <a:ext cx="2930651" cy="2930651"/>
          </a:xfrm>
          <a:prstGeom prst="rect">
            <a:avLst/>
          </a:prstGeom>
        </p:spPr>
      </p:pic>
      <p:cxnSp>
        <p:nvCxnSpPr>
          <p:cNvPr id="7" name="Straight Connector 7"/>
          <p:cNvCxnSpPr/>
          <p:nvPr/>
        </p:nvCxnSpPr>
        <p:spPr>
          <a:xfrm flipH="1">
            <a:off x="5376864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919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3900" y="1254125"/>
            <a:ext cx="3454400" cy="1325563"/>
          </a:xfrm>
        </p:spPr>
        <p:txBody>
          <a:bodyPr/>
          <a:lstStyle/>
          <a:p>
            <a:pPr algn="ctr"/>
            <a:r>
              <a:rPr lang="nb-NO" dirty="0" smtClean="0"/>
              <a:t>Ansvar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34100" y="1558925"/>
            <a:ext cx="52451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Ledere og helsepersonell har ansvar for å sikre medvirkning, informasjon og opplæring i en form som er tilpasset den enkelte pasient og pårørende</a:t>
            </a:r>
            <a:r>
              <a:rPr lang="nb-NO" sz="3600" dirty="0" smtClean="0"/>
              <a:t>.</a:t>
            </a:r>
            <a:endParaRPr lang="nb-NO" sz="3600" dirty="0"/>
          </a:p>
        </p:txBody>
      </p:sp>
      <p:pic>
        <p:nvPicPr>
          <p:cNvPr id="6" name="Picture 5" descr="002-agen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4949" y="2442647"/>
            <a:ext cx="2384551" cy="2384551"/>
          </a:xfrm>
          <a:prstGeom prst="rect">
            <a:avLst/>
          </a:prstGeom>
        </p:spPr>
      </p:pic>
      <p:cxnSp>
        <p:nvCxnSpPr>
          <p:cNvPr id="7" name="Straight Connector 7"/>
          <p:cNvCxnSpPr/>
          <p:nvPr/>
        </p:nvCxnSpPr>
        <p:spPr>
          <a:xfrm flipH="1">
            <a:off x="5348288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93297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7800" y="517525"/>
            <a:ext cx="4381500" cy="1349375"/>
          </a:xfrm>
        </p:spPr>
        <p:txBody>
          <a:bodyPr/>
          <a:lstStyle/>
          <a:p>
            <a:pPr algn="ctr"/>
            <a:r>
              <a:rPr lang="nb-NO" dirty="0" smtClean="0"/>
              <a:t>Introduksjon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26038" y="1185862"/>
            <a:ext cx="6845300" cy="5745165"/>
          </a:xfrm>
        </p:spPr>
        <p:txBody>
          <a:bodyPr>
            <a:normAutofit/>
          </a:bodyPr>
          <a:lstStyle/>
          <a:p>
            <a:r>
              <a:rPr lang="nb-NO" sz="2000" dirty="0" smtClean="0"/>
              <a:t>Pasienter ønsker å medvirke i egen behandling. </a:t>
            </a:r>
          </a:p>
          <a:p>
            <a:r>
              <a:rPr lang="nb-NO" sz="2000" dirty="0" smtClean="0"/>
              <a:t>Medvirkning forutsetter at helsepersonell anerkjenner at pasientene har viktig kunnskap om egen situasjon. </a:t>
            </a:r>
          </a:p>
          <a:p>
            <a:r>
              <a:rPr lang="nb-NO" sz="2000" dirty="0" smtClean="0"/>
              <a:t>Det er stor variasjon i befolkningens helsekompetanse. </a:t>
            </a:r>
            <a:r>
              <a:rPr lang="nb-NO" sz="2000" dirty="0"/>
              <a:t>Også digitale ferdigheter er varierende. Mange </a:t>
            </a:r>
            <a:r>
              <a:rPr lang="nb-NO" sz="2000" dirty="0" smtClean="0"/>
              <a:t>strever med å finne, forstå, kritisk vurdere og benytte seg av informasjon. </a:t>
            </a:r>
          </a:p>
          <a:p>
            <a:r>
              <a:rPr lang="nb-NO" sz="2000" dirty="0" smtClean="0"/>
              <a:t>En forutsetning for medvirkning er informasjon og opplæring basert på individuelle behov, kommunisert på en forståelig måte. </a:t>
            </a:r>
          </a:p>
          <a:p>
            <a:r>
              <a:rPr lang="nb-NO" sz="2000" dirty="0" smtClean="0"/>
              <a:t>Dersom pasienten ikke har samtykkekompetanse har pasientens nærmeste rett til å medvirke sammen med pasienten.</a:t>
            </a:r>
            <a:endParaRPr lang="nb-NO" sz="20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834" y="1572674"/>
            <a:ext cx="2879431" cy="4092063"/>
          </a:xfrm>
          <a:prstGeom prst="rect">
            <a:avLst/>
          </a:prstGeom>
        </p:spPr>
      </p:pic>
      <p:cxnSp>
        <p:nvCxnSpPr>
          <p:cNvPr id="11" name="Straight Connector 7"/>
          <p:cNvCxnSpPr/>
          <p:nvPr/>
        </p:nvCxnSpPr>
        <p:spPr>
          <a:xfrm flipH="1">
            <a:off x="4662486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4011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04-megapho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766304">
            <a:off x="1012031" y="458488"/>
            <a:ext cx="2530475" cy="2530475"/>
          </a:xfrm>
        </p:spPr>
      </p:pic>
      <p:graphicFrame>
        <p:nvGraphicFramePr>
          <p:cNvPr id="6" name="Diagram 5"/>
          <p:cNvGraphicFramePr/>
          <p:nvPr/>
        </p:nvGraphicFramePr>
        <p:xfrm>
          <a:off x="332281" y="1097312"/>
          <a:ext cx="11601332" cy="507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/>
          <p:cNvSpPr/>
          <p:nvPr/>
        </p:nvSpPr>
        <p:spPr>
          <a:xfrm>
            <a:off x="292100" y="3949700"/>
            <a:ext cx="2692400" cy="10541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7490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68300" y="596901"/>
            <a:ext cx="3759200" cy="3746500"/>
          </a:xfrm>
        </p:spPr>
        <p:txBody>
          <a:bodyPr>
            <a:normAutofit/>
          </a:bodyPr>
          <a:lstStyle/>
          <a:p>
            <a:r>
              <a:rPr lang="nb-NO" sz="4000" dirty="0" smtClean="0"/>
              <a:t>Kommunikasjon:</a:t>
            </a:r>
            <a:br>
              <a:rPr lang="nb-NO" sz="4000" dirty="0" smtClean="0"/>
            </a:br>
            <a:r>
              <a:rPr lang="nb-NO" sz="4000" dirty="0" smtClean="0"/>
              <a:t> </a:t>
            </a:r>
            <a:br>
              <a:rPr lang="nb-NO" sz="4000" dirty="0" smtClean="0"/>
            </a:br>
            <a:r>
              <a:rPr lang="nb-NO" sz="4000" b="0" dirty="0" smtClean="0"/>
              <a:t>Snakker </a:t>
            </a:r>
            <a:r>
              <a:rPr lang="nb-NO" sz="4000" b="0" dirty="0"/>
              <a:t>du til pasientene slik at de forstår deg?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70400" y="457200"/>
            <a:ext cx="7480300" cy="6070747"/>
          </a:xfrm>
        </p:spPr>
        <p:txBody>
          <a:bodyPr>
            <a:normAutofit/>
          </a:bodyPr>
          <a:lstStyle/>
          <a:p>
            <a:r>
              <a:rPr lang="nb-NO" sz="2000" dirty="0" smtClean="0"/>
              <a:t>Hvordan ønsker pasienten å bli tiltalt? Bruk ønsket tiltaleform.</a:t>
            </a:r>
          </a:p>
          <a:p>
            <a:r>
              <a:rPr lang="nb-NO" sz="2000" dirty="0" smtClean="0"/>
              <a:t>Klargjør hensikten med samtalen og etterspør pasientens forventninger og behov.</a:t>
            </a:r>
          </a:p>
          <a:p>
            <a:r>
              <a:rPr lang="nb-NO" sz="2000" dirty="0" smtClean="0"/>
              <a:t>Finn den beste måten å kommunisere med hver enkelt pasient: bruk av bilder, film, animasjon, symboler, storskriftmateriell, punktskrift, ulike språk, tegnspråk og andre kommunikasjonshjelpemidler kan være til hjelp.</a:t>
            </a:r>
          </a:p>
          <a:p>
            <a:r>
              <a:rPr lang="nb-NO" sz="2000" dirty="0" smtClean="0"/>
              <a:t>Behov for tolk? </a:t>
            </a:r>
            <a:r>
              <a:rPr lang="nb-NO" sz="2000" dirty="0" smtClean="0">
                <a:hlinkClick r:id="rId2"/>
              </a:rPr>
              <a:t>bestill kvalifisert tolk. </a:t>
            </a:r>
            <a:endParaRPr lang="nb-NO" sz="2000" dirty="0" smtClean="0"/>
          </a:p>
          <a:p>
            <a:r>
              <a:rPr lang="nb-NO" sz="2000" dirty="0" smtClean="0"/>
              <a:t>Bruk ord pasienten kan forstå og forklar ukjente ord. Unngå bruk av fagspråk og forkortelser. </a:t>
            </a:r>
          </a:p>
          <a:p>
            <a:r>
              <a:rPr lang="nb-NO" sz="2000" dirty="0" smtClean="0"/>
              <a:t>Informer om tilgang til journalnotater på </a:t>
            </a:r>
            <a:r>
              <a:rPr lang="nb-NO" sz="2000" dirty="0" smtClean="0">
                <a:hlinkClick r:id="rId3"/>
              </a:rPr>
              <a:t>helsenorge.no</a:t>
            </a:r>
            <a:r>
              <a:rPr lang="nb-NO" sz="2000" dirty="0" smtClean="0"/>
              <a:t> Ved behov, tilby en gjennomgang av journalnotater sammen med pasient. </a:t>
            </a:r>
          </a:p>
          <a:p>
            <a:r>
              <a:rPr lang="nb-NO" sz="2000" dirty="0" smtClean="0"/>
              <a:t>Gi en oppsummering av informasjonen som er gitt og undersøk om pasienten har forstått det viktigste, ved for eksempel å be pasienten gjenfortelle.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Picture 5" descr="013-medic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8159" y="3700732"/>
            <a:ext cx="1957616" cy="19576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4305278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901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04-megapho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766304">
            <a:off x="1012031" y="458488"/>
            <a:ext cx="2530475" cy="2530475"/>
          </a:xfrm>
        </p:spPr>
      </p:pic>
      <p:graphicFrame>
        <p:nvGraphicFramePr>
          <p:cNvPr id="6" name="Diagram 5"/>
          <p:cNvGraphicFramePr/>
          <p:nvPr/>
        </p:nvGraphicFramePr>
        <p:xfrm>
          <a:off x="332281" y="1097312"/>
          <a:ext cx="11601332" cy="507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/>
          <p:cNvSpPr/>
          <p:nvPr/>
        </p:nvSpPr>
        <p:spPr>
          <a:xfrm>
            <a:off x="3251200" y="4000500"/>
            <a:ext cx="2692400" cy="10541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7865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6701" y="542925"/>
            <a:ext cx="4394199" cy="297497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Informasjon: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sz="3600" b="0" dirty="0" smtClean="0"/>
              <a:t>Gir du pasientene tilstrekkelig informasjon på en forståelig måte?</a:t>
            </a:r>
            <a:endParaRPr lang="nb-NO" sz="3600" b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843463" y="271466"/>
            <a:ext cx="6942137" cy="6034090"/>
          </a:xfrm>
        </p:spPr>
        <p:txBody>
          <a:bodyPr>
            <a:normAutofit fontScale="40000" lnSpcReduction="20000"/>
          </a:bodyPr>
          <a:lstStyle/>
          <a:p>
            <a:r>
              <a:rPr lang="nb-NO" sz="5000" dirty="0" smtClean="0"/>
              <a:t>Undersøk behov for informasjon og tilpass ut fra individuelle forutsetninger.</a:t>
            </a:r>
          </a:p>
          <a:p>
            <a:r>
              <a:rPr lang="nb-NO" sz="5000" dirty="0" smtClean="0"/>
              <a:t>Tilby skriftlig og muntlig informasjon og opplæring om:</a:t>
            </a:r>
          </a:p>
          <a:p>
            <a:pPr lvl="1"/>
            <a:r>
              <a:rPr lang="nb-NO" sz="5000" dirty="0" smtClean="0"/>
              <a:t>sykdom (tilstand) og behandlingsalternativer.</a:t>
            </a:r>
          </a:p>
          <a:p>
            <a:pPr lvl="1"/>
            <a:r>
              <a:rPr lang="nb-NO" sz="5000" dirty="0" smtClean="0"/>
              <a:t>hvilke undersøkelser som skal gjøres, når, hvor og hvordan.</a:t>
            </a:r>
          </a:p>
          <a:p>
            <a:pPr lvl="1"/>
            <a:r>
              <a:rPr lang="nb-NO" sz="5000" dirty="0" smtClean="0"/>
              <a:t>hvem som skal utføre undersøkelser og behandling.</a:t>
            </a:r>
          </a:p>
          <a:p>
            <a:pPr lvl="1"/>
            <a:r>
              <a:rPr lang="nb-NO" sz="5000" dirty="0" smtClean="0"/>
              <a:t>forventet ventetid.</a:t>
            </a:r>
          </a:p>
          <a:p>
            <a:pPr lvl="1"/>
            <a:r>
              <a:rPr lang="nb-NO" sz="5000" dirty="0" smtClean="0"/>
              <a:t>bruk av medisiner og medisinsk-tekniske hjelpemidler.</a:t>
            </a:r>
          </a:p>
          <a:p>
            <a:pPr lvl="1"/>
            <a:r>
              <a:rPr lang="nb-NO" sz="5000" dirty="0" smtClean="0"/>
              <a:t>behov for ny kunnskap og trene på ulike ferdigheter</a:t>
            </a:r>
          </a:p>
          <a:p>
            <a:pPr lvl="1"/>
            <a:r>
              <a:rPr lang="nb-NO" sz="5000" dirty="0" smtClean="0"/>
              <a:t>mulige risiko og bivirkninger av behandling.</a:t>
            </a:r>
          </a:p>
          <a:p>
            <a:pPr lvl="1"/>
            <a:r>
              <a:rPr lang="nb-NO" sz="5000" dirty="0" smtClean="0"/>
              <a:t>mestrings- og rehabiliteringstilbud.</a:t>
            </a:r>
          </a:p>
          <a:p>
            <a:pPr lvl="1"/>
            <a:r>
              <a:rPr lang="nb-NO" sz="5000" dirty="0" smtClean="0"/>
              <a:t>aktuelle pasient- og brukerorganisasjoner.</a:t>
            </a:r>
          </a:p>
          <a:p>
            <a:pPr lvl="1"/>
            <a:r>
              <a:rPr lang="nb-NO" sz="5000" dirty="0" smtClean="0">
                <a:hlinkClick r:id="rId2"/>
              </a:rPr>
              <a:t>pasientens rettigheter og muligheter</a:t>
            </a:r>
            <a:endParaRPr lang="nb-NO" sz="5000" dirty="0" smtClean="0"/>
          </a:p>
          <a:p>
            <a:r>
              <a:rPr lang="nb-NO" sz="5000" dirty="0" smtClean="0"/>
              <a:t>Vis til </a:t>
            </a:r>
            <a:r>
              <a:rPr lang="nb-NO" sz="5000" dirty="0" smtClean="0">
                <a:hlinkClick r:id="rId3"/>
              </a:rPr>
              <a:t>sykehusets nettsider</a:t>
            </a:r>
            <a:r>
              <a:rPr lang="nb-NO" sz="5000" dirty="0" smtClean="0"/>
              <a:t> og </a:t>
            </a:r>
            <a:r>
              <a:rPr lang="nb-NO" sz="5000" dirty="0" smtClean="0">
                <a:hlinkClick r:id="rId4"/>
              </a:rPr>
              <a:t>helsenorge.no.</a:t>
            </a:r>
            <a:r>
              <a:rPr lang="nb-NO" sz="5000" dirty="0" smtClean="0"/>
              <a:t> </a:t>
            </a:r>
          </a:p>
          <a:p>
            <a:r>
              <a:rPr lang="nb-NO" sz="5000" dirty="0" smtClean="0">
                <a:hlinkClick r:id="rId5"/>
              </a:rPr>
              <a:t>Bestill skriftlig oversettelse ved behov.</a:t>
            </a:r>
            <a:endParaRPr lang="nb-NO" sz="5000" dirty="0"/>
          </a:p>
          <a:p>
            <a:r>
              <a:rPr lang="nb-NO" sz="5000" dirty="0" smtClean="0"/>
              <a:t>Informasjon</a:t>
            </a:r>
            <a:r>
              <a:rPr lang="nb-NO" sz="5000" dirty="0"/>
              <a:t> om helsehjelp til barn og ungdom: </a:t>
            </a:r>
            <a:endParaRPr lang="nb-NO" sz="5000" dirty="0" smtClean="0"/>
          </a:p>
          <a:p>
            <a:pPr lvl="1"/>
            <a:r>
              <a:rPr lang="nb-NO" sz="4500" dirty="0" smtClean="0">
                <a:hlinkClick r:id="rId6"/>
              </a:rPr>
              <a:t>Barnepasienter </a:t>
            </a:r>
            <a:r>
              <a:rPr lang="nb-NO" sz="4500" dirty="0">
                <a:hlinkClick r:id="rId6"/>
              </a:rPr>
              <a:t>0 - 18 år. Mottagelse, behandling og oppfølging</a:t>
            </a:r>
            <a:r>
              <a:rPr lang="nb-NO" sz="4500" dirty="0"/>
              <a:t> </a:t>
            </a:r>
          </a:p>
          <a:p>
            <a:pPr lvl="1"/>
            <a:r>
              <a:rPr lang="nb-NO" sz="4500" dirty="0" smtClean="0">
                <a:hlinkClick r:id="rId7"/>
              </a:rPr>
              <a:t>Ungdom </a:t>
            </a:r>
            <a:r>
              <a:rPr lang="nb-NO" sz="4500" dirty="0">
                <a:hlinkClick r:id="rId7"/>
              </a:rPr>
              <a:t>og unge voksne pasienter 12-26 år – mottagelse, oppfølging og overføring</a:t>
            </a:r>
            <a:r>
              <a:rPr lang="nb-NO" sz="4500" dirty="0"/>
              <a:t>.</a:t>
            </a:r>
          </a:p>
          <a:p>
            <a:pPr>
              <a:buNone/>
            </a:pPr>
            <a:endParaRPr lang="nb-NO" dirty="0" smtClean="0"/>
          </a:p>
        </p:txBody>
      </p:sp>
      <p:pic>
        <p:nvPicPr>
          <p:cNvPr id="5" name="Picture 4" descr="003-doctor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40827" y="3440262"/>
            <a:ext cx="2057207" cy="205720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4676787" y="379413"/>
            <a:ext cx="23812" cy="514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Selfors SA &amp; Seljelid B.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OUS+-+Overordnet</Template>
  <TotalTime>227</TotalTime>
  <Words>1025</Words>
  <Application>Microsoft Office PowerPoint</Application>
  <PresentationFormat>Widescreen</PresentationFormat>
  <Paragraphs>124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Office-tema</vt:lpstr>
      <vt:lpstr>Pasientmedvirkning og helsekommunikasjon</vt:lpstr>
      <vt:lpstr>Om retningslinjen</vt:lpstr>
      <vt:lpstr>Hensikt og omfang</vt:lpstr>
      <vt:lpstr>Ansvar</vt:lpstr>
      <vt:lpstr>Introduksjon</vt:lpstr>
      <vt:lpstr>PowerPoint-presentasjon</vt:lpstr>
      <vt:lpstr>Kommunikasjon:   Snakker du til pasientene slik at de forstår deg?</vt:lpstr>
      <vt:lpstr>PowerPoint-presentasjon</vt:lpstr>
      <vt:lpstr>Informasjon:  Gir du pasientene tilstrekkelig informasjon på en forståelig måte?</vt:lpstr>
      <vt:lpstr>PowerPoint-presentasjon</vt:lpstr>
      <vt:lpstr>Samvalg:   Involverer du pasientene i avgjørelser om  behandling? </vt:lpstr>
      <vt:lpstr>PowerPoint-presentasjon</vt:lpstr>
      <vt:lpstr>Pasient- og pårørendeopplæring:   Tilpasser du opplæringen til pasientenes situasjon? </vt:lpstr>
      <vt:lpstr>For flere detaljer, referanser og metoderapport se Retningslinjen i eHåndbok:   Pasientmedvirkning og helsekommunikasjon (doknr. 1438)  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Stine Arntzen Selfors</dc:creator>
  <cp:lastModifiedBy>Stine Arntzen Selfors</cp:lastModifiedBy>
  <cp:revision>14</cp:revision>
  <dcterms:created xsi:type="dcterms:W3CDTF">2021-04-22T08:44:37Z</dcterms:created>
  <dcterms:modified xsi:type="dcterms:W3CDTF">2021-05-04T14:18:17Z</dcterms:modified>
</cp:coreProperties>
</file>